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data7.xml" ContentType="application/vnd.openxmlformats-officedocument.drawingml.diagramData+xml"/>
  <Override PartName="/ppt/diagrams/data8.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6.xml" ContentType="application/vnd.openxmlformats-officedocument.drawingml.diagramData+xml"/>
  <Override PartName="/ppt/diagrams/data3.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15.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quickStyle10.xml" ContentType="application/vnd.openxmlformats-officedocument.drawingml.diagramStyle+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quickStyle9.xml" ContentType="application/vnd.openxmlformats-officedocument.drawingml.diagramStyle+xml"/>
  <Override PartName="/ppt/diagrams/colors10.xml" ContentType="application/vnd.openxmlformats-officedocument.drawingml.diagramColors+xml"/>
  <Override PartName="/ppt/diagrams/layout9.xml" ContentType="application/vnd.openxmlformats-officedocument.drawingml.diagramLayout+xml"/>
  <Override PartName="/ppt/diagrams/drawing10.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colors9.xml" ContentType="application/vnd.openxmlformats-officedocument.drawingml.diagramColors+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rawing9.xml" ContentType="application/vnd.ms-office.drawingml.diagramDrawing+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layout10.xml" ContentType="application/vnd.openxmlformats-officedocument.drawingml.diagramLayout+xml"/>
  <Override PartName="/ppt/diagrams/layout17.xml" ContentType="application/vnd.openxmlformats-officedocument.drawingml.diagramLayout+xml"/>
  <Override PartName="/ppt/diagrams/quickStyle17.xml" ContentType="application/vnd.openxmlformats-officedocument.drawingml.diagramStyle+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15.xml" ContentType="application/vnd.openxmlformats-officedocument.drawingml.diagramLayout+xml"/>
  <Override PartName="/ppt/diagrams/colors17.xml" ContentType="application/vnd.openxmlformats-officedocument.drawingml.diagramColors+xml"/>
  <Override PartName="/ppt/diagrams/drawing17.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310" r:id="rId4"/>
    <p:sldId id="269" r:id="rId5"/>
    <p:sldId id="270" r:id="rId6"/>
    <p:sldId id="271" r:id="rId7"/>
    <p:sldId id="304" r:id="rId8"/>
    <p:sldId id="272" r:id="rId9"/>
    <p:sldId id="273" r:id="rId10"/>
    <p:sldId id="260" r:id="rId11"/>
    <p:sldId id="275" r:id="rId12"/>
    <p:sldId id="306" r:id="rId13"/>
    <p:sldId id="307" r:id="rId14"/>
    <p:sldId id="276" r:id="rId15"/>
    <p:sldId id="277" r:id="rId16"/>
    <p:sldId id="278" r:id="rId17"/>
    <p:sldId id="281" r:id="rId18"/>
    <p:sldId id="282" r:id="rId19"/>
    <p:sldId id="283" r:id="rId20"/>
    <p:sldId id="284" r:id="rId21"/>
    <p:sldId id="285" r:id="rId22"/>
    <p:sldId id="286" r:id="rId23"/>
    <p:sldId id="287" r:id="rId24"/>
    <p:sldId id="288" r:id="rId25"/>
    <p:sldId id="289" r:id="rId26"/>
    <p:sldId id="290" r:id="rId27"/>
    <p:sldId id="291" r:id="rId28"/>
    <p:sldId id="296" r:id="rId29"/>
    <p:sldId id="292" r:id="rId30"/>
    <p:sldId id="294" r:id="rId31"/>
    <p:sldId id="301" r:id="rId32"/>
    <p:sldId id="302" r:id="rId33"/>
    <p:sldId id="280" r:id="rId34"/>
    <p:sldId id="297" r:id="rId35"/>
    <p:sldId id="298" r:id="rId36"/>
    <p:sldId id="299" r:id="rId37"/>
    <p:sldId id="300" r:id="rId38"/>
    <p:sldId id="261" r:id="rId39"/>
    <p:sldId id="303" r:id="rId40"/>
    <p:sldId id="309" r:id="rId41"/>
    <p:sldId id="30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E6"/>
    <a:srgbClr val="F7EDE1"/>
    <a:srgbClr val="F1E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5.svg"/></Relationships>
</file>

<file path=ppt/diagrams/_rels/data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48.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FADD6E-3CC0-4262-85CD-059BA57A0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E6C0ABB-5072-4F66-A551-918F64F760BB}">
      <dgm:prSet/>
      <dgm:spPr/>
      <dgm:t>
        <a:bodyPr/>
        <a:lstStyle/>
        <a:p>
          <a:r>
            <a:rPr lang="en-IE"/>
            <a:t>User observation</a:t>
          </a:r>
          <a:endParaRPr lang="en-US"/>
        </a:p>
      </dgm:t>
    </dgm:pt>
    <dgm:pt modelId="{4CFD423C-88D1-4DE3-B659-FEE8AC460F8D}" type="parTrans" cxnId="{7D7ABCCB-1DC6-451C-9C0B-CF13A875C153}">
      <dgm:prSet/>
      <dgm:spPr/>
      <dgm:t>
        <a:bodyPr/>
        <a:lstStyle/>
        <a:p>
          <a:endParaRPr lang="en-US"/>
        </a:p>
      </dgm:t>
    </dgm:pt>
    <dgm:pt modelId="{2F7B3CCA-FEF3-4001-9A2D-15BDD9EB10C7}" type="sibTrans" cxnId="{7D7ABCCB-1DC6-451C-9C0B-CF13A875C153}">
      <dgm:prSet/>
      <dgm:spPr/>
      <dgm:t>
        <a:bodyPr/>
        <a:lstStyle/>
        <a:p>
          <a:endParaRPr lang="en-US"/>
        </a:p>
      </dgm:t>
    </dgm:pt>
    <dgm:pt modelId="{A779F86F-5B4F-4188-A7B8-CBAED86CF1D7}">
      <dgm:prSet/>
      <dgm:spPr/>
      <dgm:t>
        <a:bodyPr/>
        <a:lstStyle/>
        <a:p>
          <a:r>
            <a:rPr lang="en-IE"/>
            <a:t>Combining interviewing and observation, allows designers to ask clarifying questions and direct inquiries about situations and behaviours they observe in real time.</a:t>
          </a:r>
          <a:endParaRPr lang="en-US"/>
        </a:p>
      </dgm:t>
    </dgm:pt>
    <dgm:pt modelId="{56164B1C-F29D-4128-A34F-942F28D13FC3}" type="parTrans" cxnId="{F5EB481A-AB3D-4022-A504-8DA6715F0DAA}">
      <dgm:prSet/>
      <dgm:spPr/>
      <dgm:t>
        <a:bodyPr/>
        <a:lstStyle/>
        <a:p>
          <a:endParaRPr lang="en-US"/>
        </a:p>
      </dgm:t>
    </dgm:pt>
    <dgm:pt modelId="{71D8D4A0-5867-4E62-9590-210926B8414C}" type="sibTrans" cxnId="{F5EB481A-AB3D-4022-A504-8DA6715F0DAA}">
      <dgm:prSet/>
      <dgm:spPr/>
      <dgm:t>
        <a:bodyPr/>
        <a:lstStyle/>
        <a:p>
          <a:endParaRPr lang="en-US"/>
        </a:p>
      </dgm:t>
    </dgm:pt>
    <dgm:pt modelId="{88116E06-66AE-4C7A-942E-F4CB2C02D969}">
      <dgm:prSet/>
      <dgm:spPr/>
      <dgm:t>
        <a:bodyPr/>
        <a:lstStyle/>
        <a:p>
          <a:r>
            <a:rPr lang="en-IE"/>
            <a:t>Product and competitive audits</a:t>
          </a:r>
          <a:endParaRPr lang="en-US"/>
        </a:p>
      </dgm:t>
    </dgm:pt>
    <dgm:pt modelId="{D3CFB7BE-C597-4643-BE49-23E427123908}" type="parTrans" cxnId="{52E19448-1993-4572-BD1E-1EE1212D07B2}">
      <dgm:prSet/>
      <dgm:spPr/>
      <dgm:t>
        <a:bodyPr/>
        <a:lstStyle/>
        <a:p>
          <a:endParaRPr lang="en-US"/>
        </a:p>
      </dgm:t>
    </dgm:pt>
    <dgm:pt modelId="{6388FC14-5775-440D-8222-25885415D0BC}" type="sibTrans" cxnId="{52E19448-1993-4572-BD1E-1EE1212D07B2}">
      <dgm:prSet/>
      <dgm:spPr/>
      <dgm:t>
        <a:bodyPr/>
        <a:lstStyle/>
        <a:p>
          <a:endParaRPr lang="en-US"/>
        </a:p>
      </dgm:t>
    </dgm:pt>
    <dgm:pt modelId="{70498448-D4B3-43A6-A9E5-6BDAD6A2EC05}">
      <dgm:prSet/>
      <dgm:spPr/>
      <dgm:t>
        <a:bodyPr/>
        <a:lstStyle/>
        <a:p>
          <a:r>
            <a:rPr lang="en-IE"/>
            <a:t>Examine any existing version or prototype of the product, as well as its chief competitors. </a:t>
          </a:r>
          <a:endParaRPr lang="en-US"/>
        </a:p>
      </dgm:t>
    </dgm:pt>
    <dgm:pt modelId="{B6BD611B-8547-4520-9D19-9C74254338B4}" type="parTrans" cxnId="{0E073CB7-AB4A-4F68-9C08-AF16E4595074}">
      <dgm:prSet/>
      <dgm:spPr/>
      <dgm:t>
        <a:bodyPr/>
        <a:lstStyle/>
        <a:p>
          <a:endParaRPr lang="en-US"/>
        </a:p>
      </dgm:t>
    </dgm:pt>
    <dgm:pt modelId="{FEE5E1A8-023F-45DB-B612-E1975CC11343}" type="sibTrans" cxnId="{0E073CB7-AB4A-4F68-9C08-AF16E4595074}">
      <dgm:prSet/>
      <dgm:spPr/>
      <dgm:t>
        <a:bodyPr/>
        <a:lstStyle/>
        <a:p>
          <a:endParaRPr lang="en-US"/>
        </a:p>
      </dgm:t>
    </dgm:pt>
    <dgm:pt modelId="{0BB97262-48D0-4A25-BF22-0802EE9BD016}">
      <dgm:prSet/>
      <dgm:spPr/>
      <dgm:t>
        <a:bodyPr/>
        <a:lstStyle/>
        <a:p>
          <a:r>
            <a:rPr lang="en-IE"/>
            <a:t>Doing so gives the design team a sense of the state of the art</a:t>
          </a:r>
          <a:endParaRPr lang="en-US"/>
        </a:p>
      </dgm:t>
    </dgm:pt>
    <dgm:pt modelId="{A518A9F1-0B66-4114-AE73-C55E8EECB860}" type="parTrans" cxnId="{6F5E3D11-464B-4375-82A3-5DB867013CA9}">
      <dgm:prSet/>
      <dgm:spPr/>
      <dgm:t>
        <a:bodyPr/>
        <a:lstStyle/>
        <a:p>
          <a:endParaRPr lang="en-US"/>
        </a:p>
      </dgm:t>
    </dgm:pt>
    <dgm:pt modelId="{C1DF522D-95FB-4C66-A319-2298F617DB10}" type="sibTrans" cxnId="{6F5E3D11-464B-4375-82A3-5DB867013CA9}">
      <dgm:prSet/>
      <dgm:spPr/>
      <dgm:t>
        <a:bodyPr/>
        <a:lstStyle/>
        <a:p>
          <a:endParaRPr lang="en-US"/>
        </a:p>
      </dgm:t>
    </dgm:pt>
    <dgm:pt modelId="{2005E627-285F-4F84-8946-9313373E7068}" type="pres">
      <dgm:prSet presAssocID="{ACFADD6E-3CC0-4262-85CD-059BA57A0EE1}" presName="root" presStyleCnt="0">
        <dgm:presLayoutVars>
          <dgm:dir/>
          <dgm:resizeHandles val="exact"/>
        </dgm:presLayoutVars>
      </dgm:prSet>
      <dgm:spPr/>
    </dgm:pt>
    <dgm:pt modelId="{7499C637-03A9-437F-90E6-499D51D971DD}" type="pres">
      <dgm:prSet presAssocID="{FE6C0ABB-5072-4F66-A551-918F64F760BB}" presName="compNode" presStyleCnt="0"/>
      <dgm:spPr/>
    </dgm:pt>
    <dgm:pt modelId="{AD9A185D-E53F-4F13-A5FC-D0DF8DBCF593}" type="pres">
      <dgm:prSet presAssocID="{FE6C0ABB-5072-4F66-A551-918F64F760BB}" presName="bgRect" presStyleLbl="bgShp" presStyleIdx="0" presStyleCnt="2"/>
      <dgm:spPr/>
    </dgm:pt>
    <dgm:pt modelId="{6D42CB66-A873-432F-924F-40F0458C3749}" type="pres">
      <dgm:prSet presAssocID="{FE6C0ABB-5072-4F66-A551-918F64F760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760B381-B894-42D6-B137-56B1A4F8623F}" type="pres">
      <dgm:prSet presAssocID="{FE6C0ABB-5072-4F66-A551-918F64F760BB}" presName="spaceRect" presStyleCnt="0"/>
      <dgm:spPr/>
    </dgm:pt>
    <dgm:pt modelId="{FAAC7D5D-C00A-4E0D-9899-293F87FAFE3D}" type="pres">
      <dgm:prSet presAssocID="{FE6C0ABB-5072-4F66-A551-918F64F760BB}" presName="parTx" presStyleLbl="revTx" presStyleIdx="0" presStyleCnt="4">
        <dgm:presLayoutVars>
          <dgm:chMax val="0"/>
          <dgm:chPref val="0"/>
        </dgm:presLayoutVars>
      </dgm:prSet>
      <dgm:spPr/>
    </dgm:pt>
    <dgm:pt modelId="{B706E3BB-2788-4D5E-9DA2-B6EF1A10135B}" type="pres">
      <dgm:prSet presAssocID="{FE6C0ABB-5072-4F66-A551-918F64F760BB}" presName="desTx" presStyleLbl="revTx" presStyleIdx="1" presStyleCnt="4">
        <dgm:presLayoutVars/>
      </dgm:prSet>
      <dgm:spPr/>
    </dgm:pt>
    <dgm:pt modelId="{20CB053E-B29F-46A6-B031-713DBBB67FE5}" type="pres">
      <dgm:prSet presAssocID="{2F7B3CCA-FEF3-4001-9A2D-15BDD9EB10C7}" presName="sibTrans" presStyleCnt="0"/>
      <dgm:spPr/>
    </dgm:pt>
    <dgm:pt modelId="{6D486E2A-1CF7-4003-895B-CA8E47436513}" type="pres">
      <dgm:prSet presAssocID="{88116E06-66AE-4C7A-942E-F4CB2C02D969}" presName="compNode" presStyleCnt="0"/>
      <dgm:spPr/>
    </dgm:pt>
    <dgm:pt modelId="{34BF6B99-B834-4F32-9599-BB932F6CA300}" type="pres">
      <dgm:prSet presAssocID="{88116E06-66AE-4C7A-942E-F4CB2C02D969}" presName="bgRect" presStyleLbl="bgShp" presStyleIdx="1" presStyleCnt="2"/>
      <dgm:spPr/>
    </dgm:pt>
    <dgm:pt modelId="{60BEDDF9-F06C-4EAD-9137-D9DE8AF93F4C}" type="pres">
      <dgm:prSet presAssocID="{88116E06-66AE-4C7A-942E-F4CB2C02D9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03D5E796-2DFA-4F21-ACD0-AA9D0421735C}" type="pres">
      <dgm:prSet presAssocID="{88116E06-66AE-4C7A-942E-F4CB2C02D969}" presName="spaceRect" presStyleCnt="0"/>
      <dgm:spPr/>
    </dgm:pt>
    <dgm:pt modelId="{CDE32B9D-4526-4A50-8246-041C10360E4F}" type="pres">
      <dgm:prSet presAssocID="{88116E06-66AE-4C7A-942E-F4CB2C02D969}" presName="parTx" presStyleLbl="revTx" presStyleIdx="2" presStyleCnt="4">
        <dgm:presLayoutVars>
          <dgm:chMax val="0"/>
          <dgm:chPref val="0"/>
        </dgm:presLayoutVars>
      </dgm:prSet>
      <dgm:spPr/>
    </dgm:pt>
    <dgm:pt modelId="{7D34025F-754F-4809-94C4-1F6E0013661E}" type="pres">
      <dgm:prSet presAssocID="{88116E06-66AE-4C7A-942E-F4CB2C02D969}" presName="desTx" presStyleLbl="revTx" presStyleIdx="3" presStyleCnt="4">
        <dgm:presLayoutVars/>
      </dgm:prSet>
      <dgm:spPr/>
    </dgm:pt>
  </dgm:ptLst>
  <dgm:cxnLst>
    <dgm:cxn modelId="{A51A5E09-3BB7-46CF-A781-6A929A50C086}" type="presOf" srcId="{FE6C0ABB-5072-4F66-A551-918F64F760BB}" destId="{FAAC7D5D-C00A-4E0D-9899-293F87FAFE3D}" srcOrd="0" destOrd="0" presId="urn:microsoft.com/office/officeart/2018/2/layout/IconVerticalSolidList"/>
    <dgm:cxn modelId="{6F5E3D11-464B-4375-82A3-5DB867013CA9}" srcId="{88116E06-66AE-4C7A-942E-F4CB2C02D969}" destId="{0BB97262-48D0-4A25-BF22-0802EE9BD016}" srcOrd="1" destOrd="0" parTransId="{A518A9F1-0B66-4114-AE73-C55E8EECB860}" sibTransId="{C1DF522D-95FB-4C66-A319-2298F617DB10}"/>
    <dgm:cxn modelId="{64561413-85D4-4119-98BC-04E43ACC0504}" type="presOf" srcId="{88116E06-66AE-4C7A-942E-F4CB2C02D969}" destId="{CDE32B9D-4526-4A50-8246-041C10360E4F}" srcOrd="0" destOrd="0" presId="urn:microsoft.com/office/officeart/2018/2/layout/IconVerticalSolidList"/>
    <dgm:cxn modelId="{F5EB481A-AB3D-4022-A504-8DA6715F0DAA}" srcId="{FE6C0ABB-5072-4F66-A551-918F64F760BB}" destId="{A779F86F-5B4F-4188-A7B8-CBAED86CF1D7}" srcOrd="0" destOrd="0" parTransId="{56164B1C-F29D-4128-A34F-942F28D13FC3}" sibTransId="{71D8D4A0-5867-4E62-9590-210926B8414C}"/>
    <dgm:cxn modelId="{52E19448-1993-4572-BD1E-1EE1212D07B2}" srcId="{ACFADD6E-3CC0-4262-85CD-059BA57A0EE1}" destId="{88116E06-66AE-4C7A-942E-F4CB2C02D969}" srcOrd="1" destOrd="0" parTransId="{D3CFB7BE-C597-4643-BE49-23E427123908}" sibTransId="{6388FC14-5775-440D-8222-25885415D0BC}"/>
    <dgm:cxn modelId="{1684E56F-5CAF-4DBD-8131-6CB99672603A}" type="presOf" srcId="{ACFADD6E-3CC0-4262-85CD-059BA57A0EE1}" destId="{2005E627-285F-4F84-8946-9313373E7068}" srcOrd="0" destOrd="0" presId="urn:microsoft.com/office/officeart/2018/2/layout/IconVerticalSolidList"/>
    <dgm:cxn modelId="{139F518F-FF3E-4C85-B48F-C3F904415BC3}" type="presOf" srcId="{70498448-D4B3-43A6-A9E5-6BDAD6A2EC05}" destId="{7D34025F-754F-4809-94C4-1F6E0013661E}" srcOrd="0" destOrd="0" presId="urn:microsoft.com/office/officeart/2018/2/layout/IconVerticalSolidList"/>
    <dgm:cxn modelId="{B17D22AE-3AA8-47E6-82A7-50DFD3CA4DD5}" type="presOf" srcId="{A779F86F-5B4F-4188-A7B8-CBAED86CF1D7}" destId="{B706E3BB-2788-4D5E-9DA2-B6EF1A10135B}" srcOrd="0" destOrd="0" presId="urn:microsoft.com/office/officeart/2018/2/layout/IconVerticalSolidList"/>
    <dgm:cxn modelId="{0E073CB7-AB4A-4F68-9C08-AF16E4595074}" srcId="{88116E06-66AE-4C7A-942E-F4CB2C02D969}" destId="{70498448-D4B3-43A6-A9E5-6BDAD6A2EC05}" srcOrd="0" destOrd="0" parTransId="{B6BD611B-8547-4520-9D19-9C74254338B4}" sibTransId="{FEE5E1A8-023F-45DB-B612-E1975CC11343}"/>
    <dgm:cxn modelId="{7D7ABCCB-1DC6-451C-9C0B-CF13A875C153}" srcId="{ACFADD6E-3CC0-4262-85CD-059BA57A0EE1}" destId="{FE6C0ABB-5072-4F66-A551-918F64F760BB}" srcOrd="0" destOrd="0" parTransId="{4CFD423C-88D1-4DE3-B659-FEE8AC460F8D}" sibTransId="{2F7B3CCA-FEF3-4001-9A2D-15BDD9EB10C7}"/>
    <dgm:cxn modelId="{0C12C0EF-1F94-4301-AE2B-F9B032698BB6}" type="presOf" srcId="{0BB97262-48D0-4A25-BF22-0802EE9BD016}" destId="{7D34025F-754F-4809-94C4-1F6E0013661E}" srcOrd="0" destOrd="1" presId="urn:microsoft.com/office/officeart/2018/2/layout/IconVerticalSolidList"/>
    <dgm:cxn modelId="{65646D3E-3249-4C90-AF34-5E5EED331722}" type="presParOf" srcId="{2005E627-285F-4F84-8946-9313373E7068}" destId="{7499C637-03A9-437F-90E6-499D51D971DD}" srcOrd="0" destOrd="0" presId="urn:microsoft.com/office/officeart/2018/2/layout/IconVerticalSolidList"/>
    <dgm:cxn modelId="{C3D4630E-D228-4EED-A839-5DA97BD817C5}" type="presParOf" srcId="{7499C637-03A9-437F-90E6-499D51D971DD}" destId="{AD9A185D-E53F-4F13-A5FC-D0DF8DBCF593}" srcOrd="0" destOrd="0" presId="urn:microsoft.com/office/officeart/2018/2/layout/IconVerticalSolidList"/>
    <dgm:cxn modelId="{BDD44393-E4C9-4159-8333-B906A4E007A7}" type="presParOf" srcId="{7499C637-03A9-437F-90E6-499D51D971DD}" destId="{6D42CB66-A873-432F-924F-40F0458C3749}" srcOrd="1" destOrd="0" presId="urn:microsoft.com/office/officeart/2018/2/layout/IconVerticalSolidList"/>
    <dgm:cxn modelId="{67DC599B-792E-4B4A-9162-B8F09FB55484}" type="presParOf" srcId="{7499C637-03A9-437F-90E6-499D51D971DD}" destId="{8760B381-B894-42D6-B137-56B1A4F8623F}" srcOrd="2" destOrd="0" presId="urn:microsoft.com/office/officeart/2018/2/layout/IconVerticalSolidList"/>
    <dgm:cxn modelId="{CEE91BE6-D8F2-4172-80E9-BFD396C6F34D}" type="presParOf" srcId="{7499C637-03A9-437F-90E6-499D51D971DD}" destId="{FAAC7D5D-C00A-4E0D-9899-293F87FAFE3D}" srcOrd="3" destOrd="0" presId="urn:microsoft.com/office/officeart/2018/2/layout/IconVerticalSolidList"/>
    <dgm:cxn modelId="{FE978517-1CA4-4C49-A689-BB51DF56C346}" type="presParOf" srcId="{7499C637-03A9-437F-90E6-499D51D971DD}" destId="{B706E3BB-2788-4D5E-9DA2-B6EF1A10135B}" srcOrd="4" destOrd="0" presId="urn:microsoft.com/office/officeart/2018/2/layout/IconVerticalSolidList"/>
    <dgm:cxn modelId="{DF3BCB78-E020-44BE-B56C-D516A6E3A745}" type="presParOf" srcId="{2005E627-285F-4F84-8946-9313373E7068}" destId="{20CB053E-B29F-46A6-B031-713DBBB67FE5}" srcOrd="1" destOrd="0" presId="urn:microsoft.com/office/officeart/2018/2/layout/IconVerticalSolidList"/>
    <dgm:cxn modelId="{69F9C167-4035-4DF7-93B6-71B168CD5CED}" type="presParOf" srcId="{2005E627-285F-4F84-8946-9313373E7068}" destId="{6D486E2A-1CF7-4003-895B-CA8E47436513}" srcOrd="2" destOrd="0" presId="urn:microsoft.com/office/officeart/2018/2/layout/IconVerticalSolidList"/>
    <dgm:cxn modelId="{58A67D06-DA0E-4979-A1AC-7EF30D7F470D}" type="presParOf" srcId="{6D486E2A-1CF7-4003-895B-CA8E47436513}" destId="{34BF6B99-B834-4F32-9599-BB932F6CA300}" srcOrd="0" destOrd="0" presId="urn:microsoft.com/office/officeart/2018/2/layout/IconVerticalSolidList"/>
    <dgm:cxn modelId="{5A5B9EE6-62BC-4D78-B0F4-284E9AB2056E}" type="presParOf" srcId="{6D486E2A-1CF7-4003-895B-CA8E47436513}" destId="{60BEDDF9-F06C-4EAD-9137-D9DE8AF93F4C}" srcOrd="1" destOrd="0" presId="urn:microsoft.com/office/officeart/2018/2/layout/IconVerticalSolidList"/>
    <dgm:cxn modelId="{B160A9DB-B21A-4434-BB4C-DD1E573757AC}" type="presParOf" srcId="{6D486E2A-1CF7-4003-895B-CA8E47436513}" destId="{03D5E796-2DFA-4F21-ACD0-AA9D0421735C}" srcOrd="2" destOrd="0" presId="urn:microsoft.com/office/officeart/2018/2/layout/IconVerticalSolidList"/>
    <dgm:cxn modelId="{C86DFEA0-E470-4DE8-87A4-0754EAFEE7C3}" type="presParOf" srcId="{6D486E2A-1CF7-4003-895B-CA8E47436513}" destId="{CDE32B9D-4526-4A50-8246-041C10360E4F}" srcOrd="3" destOrd="0" presId="urn:microsoft.com/office/officeart/2018/2/layout/IconVerticalSolidList"/>
    <dgm:cxn modelId="{27983F9E-1531-4B82-BA2A-C2FE7687CBD4}" type="presParOf" srcId="{6D486E2A-1CF7-4003-895B-CA8E47436513}" destId="{7D34025F-754F-4809-94C4-1F6E0013661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2B57D-C786-4062-A964-844465949D1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D2F3112F-BF6D-4D89-9838-B0671EEA7070}">
      <dgm:prSet/>
      <dgm:spPr/>
      <dgm:t>
        <a:bodyPr/>
        <a:lstStyle/>
        <a:p>
          <a:r>
            <a:rPr lang="en-US"/>
            <a:t>Identify</a:t>
          </a:r>
        </a:p>
      </dgm:t>
    </dgm:pt>
    <dgm:pt modelId="{22195D2F-E8D4-4755-B494-78A5B05873F0}" type="parTrans" cxnId="{1290121F-7BB2-45FA-AD53-D21C8D2DEFE5}">
      <dgm:prSet/>
      <dgm:spPr/>
      <dgm:t>
        <a:bodyPr/>
        <a:lstStyle/>
        <a:p>
          <a:endParaRPr lang="en-US"/>
        </a:p>
      </dgm:t>
    </dgm:pt>
    <dgm:pt modelId="{6C34CCB5-B3A6-405A-B35C-166FC68283D6}" type="sibTrans" cxnId="{1290121F-7BB2-45FA-AD53-D21C8D2DEFE5}">
      <dgm:prSet/>
      <dgm:spPr/>
      <dgm:t>
        <a:bodyPr/>
        <a:lstStyle/>
        <a:p>
          <a:endParaRPr lang="en-US"/>
        </a:p>
      </dgm:t>
    </dgm:pt>
    <dgm:pt modelId="{97D9B9ED-41F8-4A3D-AABC-AC0F4C02FA24}">
      <dgm:prSet/>
      <dgm:spPr/>
      <dgm:t>
        <a:bodyPr/>
        <a:lstStyle/>
        <a:p>
          <a:r>
            <a:rPr lang="en-US"/>
            <a:t>For each significant behaviour pattern you identify, you must synthesize details from your data. </a:t>
          </a:r>
        </a:p>
      </dgm:t>
    </dgm:pt>
    <dgm:pt modelId="{B913D002-9D2A-413C-AD5B-CDF8E378B81F}" type="parTrans" cxnId="{6B880BFF-9CD5-49F4-A082-5968231C08E5}">
      <dgm:prSet/>
      <dgm:spPr/>
      <dgm:t>
        <a:bodyPr/>
        <a:lstStyle/>
        <a:p>
          <a:endParaRPr lang="en-US"/>
        </a:p>
      </dgm:t>
    </dgm:pt>
    <dgm:pt modelId="{CB662E61-D419-4413-BD9A-C952B8C2A4EF}" type="sibTrans" cxnId="{6B880BFF-9CD5-49F4-A082-5968231C08E5}">
      <dgm:prSet/>
      <dgm:spPr/>
      <dgm:t>
        <a:bodyPr/>
        <a:lstStyle/>
        <a:p>
          <a:endParaRPr lang="en-US"/>
        </a:p>
      </dgm:t>
    </dgm:pt>
    <dgm:pt modelId="{6CD14A58-1391-4C89-9189-D8DBE77FA827}">
      <dgm:prSet/>
      <dgm:spPr/>
      <dgm:t>
        <a:bodyPr/>
        <a:lstStyle/>
        <a:p>
          <a:r>
            <a:rPr lang="en-US"/>
            <a:t>Describe</a:t>
          </a:r>
        </a:p>
      </dgm:t>
    </dgm:pt>
    <dgm:pt modelId="{9EF3DAF5-F849-40C9-814C-E5EF4ABE6004}" type="parTrans" cxnId="{D1BD61F3-70CD-44EB-BD0E-EEB9299E9E34}">
      <dgm:prSet/>
      <dgm:spPr/>
      <dgm:t>
        <a:bodyPr/>
        <a:lstStyle/>
        <a:p>
          <a:endParaRPr lang="en-US"/>
        </a:p>
      </dgm:t>
    </dgm:pt>
    <dgm:pt modelId="{8F720F3D-7079-450C-B08D-467172505523}" type="sibTrans" cxnId="{D1BD61F3-70CD-44EB-BD0E-EEB9299E9E34}">
      <dgm:prSet/>
      <dgm:spPr/>
      <dgm:t>
        <a:bodyPr/>
        <a:lstStyle/>
        <a:p>
          <a:endParaRPr lang="en-US"/>
        </a:p>
      </dgm:t>
    </dgm:pt>
    <dgm:pt modelId="{A2CFC5FA-7CAD-449F-889F-AADB89DE2E09}">
      <dgm:prSet/>
      <dgm:spPr/>
      <dgm:t>
        <a:bodyPr/>
        <a:lstStyle/>
        <a:p>
          <a:r>
            <a:rPr lang="en-US"/>
            <a:t>Describe the potential use environment, typical workday (or other relevant context), current solutions and frustrations, and relevant relationships with others.</a:t>
          </a:r>
        </a:p>
      </dgm:t>
    </dgm:pt>
    <dgm:pt modelId="{EC136AC5-451D-4197-AA42-F7D758892AE9}" type="parTrans" cxnId="{5F9EC46B-8B4B-4518-AA97-C0B1FB945978}">
      <dgm:prSet/>
      <dgm:spPr/>
      <dgm:t>
        <a:bodyPr/>
        <a:lstStyle/>
        <a:p>
          <a:endParaRPr lang="en-US"/>
        </a:p>
      </dgm:t>
    </dgm:pt>
    <dgm:pt modelId="{CC2B4C69-0FC9-43D4-84D2-285F8C008196}" type="sibTrans" cxnId="{5F9EC46B-8B4B-4518-AA97-C0B1FB945978}">
      <dgm:prSet/>
      <dgm:spPr/>
      <dgm:t>
        <a:bodyPr/>
        <a:lstStyle/>
        <a:p>
          <a:endParaRPr lang="en-US"/>
        </a:p>
      </dgm:t>
    </dgm:pt>
    <dgm:pt modelId="{4CCA2784-DEB8-41C7-B71B-3016531B2394}">
      <dgm:prSet/>
      <dgm:spPr/>
      <dgm:t>
        <a:bodyPr/>
        <a:lstStyle/>
        <a:p>
          <a:r>
            <a:rPr lang="en-US"/>
            <a:t>Summarize</a:t>
          </a:r>
        </a:p>
      </dgm:t>
    </dgm:pt>
    <dgm:pt modelId="{6833795F-20D1-4DB5-8D92-C1A021450BFC}" type="parTrans" cxnId="{E17B2C14-BCFE-4124-B1F3-CDA16C47050D}">
      <dgm:prSet/>
      <dgm:spPr/>
      <dgm:t>
        <a:bodyPr/>
        <a:lstStyle/>
        <a:p>
          <a:endParaRPr lang="en-US"/>
        </a:p>
      </dgm:t>
    </dgm:pt>
    <dgm:pt modelId="{A374CD40-CF76-4503-B633-E65C38ADECA5}" type="sibTrans" cxnId="{E17B2C14-BCFE-4124-B1F3-CDA16C47050D}">
      <dgm:prSet/>
      <dgm:spPr/>
      <dgm:t>
        <a:bodyPr/>
        <a:lstStyle/>
        <a:p>
          <a:endParaRPr lang="en-US"/>
        </a:p>
      </dgm:t>
    </dgm:pt>
    <dgm:pt modelId="{1965EDD4-B441-46DE-AE08-BA43C107F071}">
      <dgm:prSet/>
      <dgm:spPr/>
      <dgm:t>
        <a:bodyPr/>
        <a:lstStyle/>
        <a:p>
          <a:r>
            <a:rPr lang="en-US"/>
            <a:t>Brief bullet points describing characteristics of the behaviour are sufficient. Stick to observed behaviours as much as possible</a:t>
          </a:r>
        </a:p>
      </dgm:t>
    </dgm:pt>
    <dgm:pt modelId="{BEC1FF97-9AA2-4326-91BC-C57DB8C86109}" type="parTrans" cxnId="{0F7CD185-D669-48A4-9655-F7A0D0AC8FE8}">
      <dgm:prSet/>
      <dgm:spPr/>
      <dgm:t>
        <a:bodyPr/>
        <a:lstStyle/>
        <a:p>
          <a:endParaRPr lang="en-US"/>
        </a:p>
      </dgm:t>
    </dgm:pt>
    <dgm:pt modelId="{0FFDF717-F4D0-4285-AFD5-8CA1FE2860B3}" type="sibTrans" cxnId="{0F7CD185-D669-48A4-9655-F7A0D0AC8FE8}">
      <dgm:prSet/>
      <dgm:spPr/>
      <dgm:t>
        <a:bodyPr/>
        <a:lstStyle/>
        <a:p>
          <a:endParaRPr lang="en-US"/>
        </a:p>
      </dgm:t>
    </dgm:pt>
    <dgm:pt modelId="{D8EE8174-86FE-4450-AAAA-76E99283610A}" type="pres">
      <dgm:prSet presAssocID="{8BE2B57D-C786-4062-A964-844465949D19}" presName="Name0" presStyleCnt="0">
        <dgm:presLayoutVars>
          <dgm:dir/>
          <dgm:animLvl val="lvl"/>
          <dgm:resizeHandles val="exact"/>
        </dgm:presLayoutVars>
      </dgm:prSet>
      <dgm:spPr/>
    </dgm:pt>
    <dgm:pt modelId="{49D6B0F5-A943-49C2-817D-06D551DCF5C1}" type="pres">
      <dgm:prSet presAssocID="{4CCA2784-DEB8-41C7-B71B-3016531B2394}" presName="boxAndChildren" presStyleCnt="0"/>
      <dgm:spPr/>
    </dgm:pt>
    <dgm:pt modelId="{66029FAC-A86C-478A-B8BB-75A0D5F2F8E6}" type="pres">
      <dgm:prSet presAssocID="{4CCA2784-DEB8-41C7-B71B-3016531B2394}" presName="parentTextBox" presStyleLbl="alignNode1" presStyleIdx="0" presStyleCnt="3"/>
      <dgm:spPr/>
    </dgm:pt>
    <dgm:pt modelId="{52A580F8-E209-4170-BABB-D3E7ADC2897D}" type="pres">
      <dgm:prSet presAssocID="{4CCA2784-DEB8-41C7-B71B-3016531B2394}" presName="descendantBox" presStyleLbl="bgAccFollowNode1" presStyleIdx="0" presStyleCnt="3"/>
      <dgm:spPr/>
    </dgm:pt>
    <dgm:pt modelId="{BA7DB0BC-F8D2-485F-9793-5E800E77E1FB}" type="pres">
      <dgm:prSet presAssocID="{8F720F3D-7079-450C-B08D-467172505523}" presName="sp" presStyleCnt="0"/>
      <dgm:spPr/>
    </dgm:pt>
    <dgm:pt modelId="{0B167251-AC0F-4A2C-8E98-ADCAF26E3B00}" type="pres">
      <dgm:prSet presAssocID="{6CD14A58-1391-4C89-9189-D8DBE77FA827}" presName="arrowAndChildren" presStyleCnt="0"/>
      <dgm:spPr/>
    </dgm:pt>
    <dgm:pt modelId="{402B3407-F878-4552-8029-AC7777432DB9}" type="pres">
      <dgm:prSet presAssocID="{6CD14A58-1391-4C89-9189-D8DBE77FA827}" presName="parentTextArrow" presStyleLbl="node1" presStyleIdx="0" presStyleCnt="0"/>
      <dgm:spPr/>
    </dgm:pt>
    <dgm:pt modelId="{A2063552-D2C2-444C-94C7-11CBBA2E9C4B}" type="pres">
      <dgm:prSet presAssocID="{6CD14A58-1391-4C89-9189-D8DBE77FA827}" presName="arrow" presStyleLbl="alignNode1" presStyleIdx="1" presStyleCnt="3"/>
      <dgm:spPr/>
    </dgm:pt>
    <dgm:pt modelId="{7B014B36-DA15-405A-B8AC-7414D21232C5}" type="pres">
      <dgm:prSet presAssocID="{6CD14A58-1391-4C89-9189-D8DBE77FA827}" presName="descendantArrow" presStyleLbl="bgAccFollowNode1" presStyleIdx="1" presStyleCnt="3"/>
      <dgm:spPr/>
    </dgm:pt>
    <dgm:pt modelId="{A876C55C-1C57-4AC8-8A62-9AA41EDC903C}" type="pres">
      <dgm:prSet presAssocID="{6C34CCB5-B3A6-405A-B35C-166FC68283D6}" presName="sp" presStyleCnt="0"/>
      <dgm:spPr/>
    </dgm:pt>
    <dgm:pt modelId="{B1AE53DE-6381-4120-BB1F-B79817A9E527}" type="pres">
      <dgm:prSet presAssocID="{D2F3112F-BF6D-4D89-9838-B0671EEA7070}" presName="arrowAndChildren" presStyleCnt="0"/>
      <dgm:spPr/>
    </dgm:pt>
    <dgm:pt modelId="{1F0B9A66-C78D-49B6-B79F-615162A664D6}" type="pres">
      <dgm:prSet presAssocID="{D2F3112F-BF6D-4D89-9838-B0671EEA7070}" presName="parentTextArrow" presStyleLbl="node1" presStyleIdx="0" presStyleCnt="0"/>
      <dgm:spPr/>
    </dgm:pt>
    <dgm:pt modelId="{AB28A749-C787-4362-8FF9-4B45CCFF0273}" type="pres">
      <dgm:prSet presAssocID="{D2F3112F-BF6D-4D89-9838-B0671EEA7070}" presName="arrow" presStyleLbl="alignNode1" presStyleIdx="2" presStyleCnt="3"/>
      <dgm:spPr/>
    </dgm:pt>
    <dgm:pt modelId="{A5DC3D1E-D338-4718-AD92-3450ADE02A42}" type="pres">
      <dgm:prSet presAssocID="{D2F3112F-BF6D-4D89-9838-B0671EEA7070}" presName="descendantArrow" presStyleLbl="bgAccFollowNode1" presStyleIdx="2" presStyleCnt="3"/>
      <dgm:spPr/>
    </dgm:pt>
  </dgm:ptLst>
  <dgm:cxnLst>
    <dgm:cxn modelId="{E17B2C14-BCFE-4124-B1F3-CDA16C47050D}" srcId="{8BE2B57D-C786-4062-A964-844465949D19}" destId="{4CCA2784-DEB8-41C7-B71B-3016531B2394}" srcOrd="2" destOrd="0" parTransId="{6833795F-20D1-4DB5-8D92-C1A021450BFC}" sibTransId="{A374CD40-CF76-4503-B633-E65C38ADECA5}"/>
    <dgm:cxn modelId="{1290121F-7BB2-45FA-AD53-D21C8D2DEFE5}" srcId="{8BE2B57D-C786-4062-A964-844465949D19}" destId="{D2F3112F-BF6D-4D89-9838-B0671EEA7070}" srcOrd="0" destOrd="0" parTransId="{22195D2F-E8D4-4755-B494-78A5B05873F0}" sibTransId="{6C34CCB5-B3A6-405A-B35C-166FC68283D6}"/>
    <dgm:cxn modelId="{0804992E-B424-438A-B10B-B7F43A25D0BF}" type="presOf" srcId="{6CD14A58-1391-4C89-9189-D8DBE77FA827}" destId="{402B3407-F878-4552-8029-AC7777432DB9}" srcOrd="0" destOrd="0" presId="urn:microsoft.com/office/officeart/2016/7/layout/VerticalDownArrowProcess"/>
    <dgm:cxn modelId="{255B7B43-BAEE-4000-B8D5-F8B8F9AC2453}" type="presOf" srcId="{4CCA2784-DEB8-41C7-B71B-3016531B2394}" destId="{66029FAC-A86C-478A-B8BB-75A0D5F2F8E6}" srcOrd="0" destOrd="0" presId="urn:microsoft.com/office/officeart/2016/7/layout/VerticalDownArrowProcess"/>
    <dgm:cxn modelId="{5F9EC46B-8B4B-4518-AA97-C0B1FB945978}" srcId="{6CD14A58-1391-4C89-9189-D8DBE77FA827}" destId="{A2CFC5FA-7CAD-449F-889F-AADB89DE2E09}" srcOrd="0" destOrd="0" parTransId="{EC136AC5-451D-4197-AA42-F7D758892AE9}" sibTransId="{CC2B4C69-0FC9-43D4-84D2-285F8C008196}"/>
    <dgm:cxn modelId="{C8E5A07F-3A9E-4D6D-9320-3B9F3AB7D1D7}" type="presOf" srcId="{D2F3112F-BF6D-4D89-9838-B0671EEA7070}" destId="{AB28A749-C787-4362-8FF9-4B45CCFF0273}" srcOrd="1" destOrd="0" presId="urn:microsoft.com/office/officeart/2016/7/layout/VerticalDownArrowProcess"/>
    <dgm:cxn modelId="{0F7CD185-D669-48A4-9655-F7A0D0AC8FE8}" srcId="{4CCA2784-DEB8-41C7-B71B-3016531B2394}" destId="{1965EDD4-B441-46DE-AE08-BA43C107F071}" srcOrd="0" destOrd="0" parTransId="{BEC1FF97-9AA2-4326-91BC-C57DB8C86109}" sibTransId="{0FFDF717-F4D0-4285-AFD5-8CA1FE2860B3}"/>
    <dgm:cxn modelId="{BE28049E-5A19-4B89-8168-70E09C823F2D}" type="presOf" srcId="{6CD14A58-1391-4C89-9189-D8DBE77FA827}" destId="{A2063552-D2C2-444C-94C7-11CBBA2E9C4B}" srcOrd="1" destOrd="0" presId="urn:microsoft.com/office/officeart/2016/7/layout/VerticalDownArrowProcess"/>
    <dgm:cxn modelId="{25AA0BAA-FEC9-4A38-B74A-221398BD7987}" type="presOf" srcId="{97D9B9ED-41F8-4A3D-AABC-AC0F4C02FA24}" destId="{A5DC3D1E-D338-4718-AD92-3450ADE02A42}" srcOrd="0" destOrd="0" presId="urn:microsoft.com/office/officeart/2016/7/layout/VerticalDownArrowProcess"/>
    <dgm:cxn modelId="{CBA1E7DB-F352-40B8-8A4F-0FBABBEA1BDB}" type="presOf" srcId="{A2CFC5FA-7CAD-449F-889F-AADB89DE2E09}" destId="{7B014B36-DA15-405A-B8AC-7414D21232C5}" srcOrd="0" destOrd="0" presId="urn:microsoft.com/office/officeart/2016/7/layout/VerticalDownArrowProcess"/>
    <dgm:cxn modelId="{ABAE3ADD-B013-44F0-91B2-36129536408E}" type="presOf" srcId="{D2F3112F-BF6D-4D89-9838-B0671EEA7070}" destId="{1F0B9A66-C78D-49B6-B79F-615162A664D6}" srcOrd="0" destOrd="0" presId="urn:microsoft.com/office/officeart/2016/7/layout/VerticalDownArrowProcess"/>
    <dgm:cxn modelId="{D1BD61F3-70CD-44EB-BD0E-EEB9299E9E34}" srcId="{8BE2B57D-C786-4062-A964-844465949D19}" destId="{6CD14A58-1391-4C89-9189-D8DBE77FA827}" srcOrd="1" destOrd="0" parTransId="{9EF3DAF5-F849-40C9-814C-E5EF4ABE6004}" sibTransId="{8F720F3D-7079-450C-B08D-467172505523}"/>
    <dgm:cxn modelId="{50D40CF4-D1FF-46FD-A283-CE7D01AAB81F}" type="presOf" srcId="{8BE2B57D-C786-4062-A964-844465949D19}" destId="{D8EE8174-86FE-4450-AAAA-76E99283610A}" srcOrd="0" destOrd="0" presId="urn:microsoft.com/office/officeart/2016/7/layout/VerticalDownArrowProcess"/>
    <dgm:cxn modelId="{6B880BFF-9CD5-49F4-A082-5968231C08E5}" srcId="{D2F3112F-BF6D-4D89-9838-B0671EEA7070}" destId="{97D9B9ED-41F8-4A3D-AABC-AC0F4C02FA24}" srcOrd="0" destOrd="0" parTransId="{B913D002-9D2A-413C-AD5B-CDF8E378B81F}" sibTransId="{CB662E61-D419-4413-BD9A-C952B8C2A4EF}"/>
    <dgm:cxn modelId="{0E7DC8FF-B67B-4788-B7E0-3204501FF120}" type="presOf" srcId="{1965EDD4-B441-46DE-AE08-BA43C107F071}" destId="{52A580F8-E209-4170-BABB-D3E7ADC2897D}" srcOrd="0" destOrd="0" presId="urn:microsoft.com/office/officeart/2016/7/layout/VerticalDownArrowProcess"/>
    <dgm:cxn modelId="{5C669FA2-2ADC-4440-800D-2B7AC6BCB953}" type="presParOf" srcId="{D8EE8174-86FE-4450-AAAA-76E99283610A}" destId="{49D6B0F5-A943-49C2-817D-06D551DCF5C1}" srcOrd="0" destOrd="0" presId="urn:microsoft.com/office/officeart/2016/7/layout/VerticalDownArrowProcess"/>
    <dgm:cxn modelId="{4B19068E-7AB9-4221-9013-15C402FBF8A3}" type="presParOf" srcId="{49D6B0F5-A943-49C2-817D-06D551DCF5C1}" destId="{66029FAC-A86C-478A-B8BB-75A0D5F2F8E6}" srcOrd="0" destOrd="0" presId="urn:microsoft.com/office/officeart/2016/7/layout/VerticalDownArrowProcess"/>
    <dgm:cxn modelId="{C4CB6B33-192E-49F3-B2E8-EA9DB04CBBAE}" type="presParOf" srcId="{49D6B0F5-A943-49C2-817D-06D551DCF5C1}" destId="{52A580F8-E209-4170-BABB-D3E7ADC2897D}" srcOrd="1" destOrd="0" presId="urn:microsoft.com/office/officeart/2016/7/layout/VerticalDownArrowProcess"/>
    <dgm:cxn modelId="{31A7D89D-C8F0-4D1C-88EB-3ECE5ABBE156}" type="presParOf" srcId="{D8EE8174-86FE-4450-AAAA-76E99283610A}" destId="{BA7DB0BC-F8D2-485F-9793-5E800E77E1FB}" srcOrd="1" destOrd="0" presId="urn:microsoft.com/office/officeart/2016/7/layout/VerticalDownArrowProcess"/>
    <dgm:cxn modelId="{2E832B55-DCC5-41EC-B5C1-06F6B1106E73}" type="presParOf" srcId="{D8EE8174-86FE-4450-AAAA-76E99283610A}" destId="{0B167251-AC0F-4A2C-8E98-ADCAF26E3B00}" srcOrd="2" destOrd="0" presId="urn:microsoft.com/office/officeart/2016/7/layout/VerticalDownArrowProcess"/>
    <dgm:cxn modelId="{4DABA4B4-24EF-46B1-B9EC-6359F7FE7417}" type="presParOf" srcId="{0B167251-AC0F-4A2C-8E98-ADCAF26E3B00}" destId="{402B3407-F878-4552-8029-AC7777432DB9}" srcOrd="0" destOrd="0" presId="urn:microsoft.com/office/officeart/2016/7/layout/VerticalDownArrowProcess"/>
    <dgm:cxn modelId="{023B4A1A-A3F5-495A-B074-0E32D13658AB}" type="presParOf" srcId="{0B167251-AC0F-4A2C-8E98-ADCAF26E3B00}" destId="{A2063552-D2C2-444C-94C7-11CBBA2E9C4B}" srcOrd="1" destOrd="0" presId="urn:microsoft.com/office/officeart/2016/7/layout/VerticalDownArrowProcess"/>
    <dgm:cxn modelId="{F099C7EA-E40E-417B-95DF-B3F841892D81}" type="presParOf" srcId="{0B167251-AC0F-4A2C-8E98-ADCAF26E3B00}" destId="{7B014B36-DA15-405A-B8AC-7414D21232C5}" srcOrd="2" destOrd="0" presId="urn:microsoft.com/office/officeart/2016/7/layout/VerticalDownArrowProcess"/>
    <dgm:cxn modelId="{91416F51-E441-41A7-A49D-9064AE788343}" type="presParOf" srcId="{D8EE8174-86FE-4450-AAAA-76E99283610A}" destId="{A876C55C-1C57-4AC8-8A62-9AA41EDC903C}" srcOrd="3" destOrd="0" presId="urn:microsoft.com/office/officeart/2016/7/layout/VerticalDownArrowProcess"/>
    <dgm:cxn modelId="{8E3512FF-40C8-4755-983F-4D7C23BA1E15}" type="presParOf" srcId="{D8EE8174-86FE-4450-AAAA-76E99283610A}" destId="{B1AE53DE-6381-4120-BB1F-B79817A9E527}" srcOrd="4" destOrd="0" presId="urn:microsoft.com/office/officeart/2016/7/layout/VerticalDownArrowProcess"/>
    <dgm:cxn modelId="{6CE567CE-F0B2-472C-935E-7E2EC92728D2}" type="presParOf" srcId="{B1AE53DE-6381-4120-BB1F-B79817A9E527}" destId="{1F0B9A66-C78D-49B6-B79F-615162A664D6}" srcOrd="0" destOrd="0" presId="urn:microsoft.com/office/officeart/2016/7/layout/VerticalDownArrowProcess"/>
    <dgm:cxn modelId="{A75A6973-34B7-49FC-871B-954CCFE6C579}" type="presParOf" srcId="{B1AE53DE-6381-4120-BB1F-B79817A9E527}" destId="{AB28A749-C787-4362-8FF9-4B45CCFF0273}" srcOrd="1" destOrd="0" presId="urn:microsoft.com/office/officeart/2016/7/layout/VerticalDownArrowProcess"/>
    <dgm:cxn modelId="{7ADEB7A5-2E27-400C-828D-F1B7B3B9366B}" type="presParOf" srcId="{B1AE53DE-6381-4120-BB1F-B79817A9E527}" destId="{A5DC3D1E-D338-4718-AD92-3450ADE02A4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3CF6B2-EF79-4094-BA08-108882EA7A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15051A-FB2A-4B6C-817F-2AA84DE90F27}">
      <dgm:prSet/>
      <dgm:spPr/>
      <dgm:t>
        <a:bodyPr/>
        <a:lstStyle/>
        <a:p>
          <a:r>
            <a:rPr lang="en-IE"/>
            <a:t>Check your mappings and personas’ characteristics and goals to see if there are any important gaps that need filling. </a:t>
          </a:r>
          <a:endParaRPr lang="en-US"/>
        </a:p>
      </dgm:t>
    </dgm:pt>
    <dgm:pt modelId="{75EBC391-5940-4ED4-9830-DA204852C8A1}" type="parTrans" cxnId="{54A7BD35-D9ED-4DFD-81D3-900E92CF033B}">
      <dgm:prSet/>
      <dgm:spPr/>
      <dgm:t>
        <a:bodyPr/>
        <a:lstStyle/>
        <a:p>
          <a:endParaRPr lang="en-US"/>
        </a:p>
      </dgm:t>
    </dgm:pt>
    <dgm:pt modelId="{3E6504E2-64B6-411F-BE3F-B56F0B78DDCF}" type="sibTrans" cxnId="{54A7BD35-D9ED-4DFD-81D3-900E92CF033B}">
      <dgm:prSet/>
      <dgm:spPr/>
      <dgm:t>
        <a:bodyPr/>
        <a:lstStyle/>
        <a:p>
          <a:endParaRPr lang="en-US"/>
        </a:p>
      </dgm:t>
    </dgm:pt>
    <dgm:pt modelId="{9514373D-B389-44A4-8618-C8A6999067E7}">
      <dgm:prSet/>
      <dgm:spPr/>
      <dgm:t>
        <a:bodyPr/>
        <a:lstStyle/>
        <a:p>
          <a:r>
            <a:rPr lang="en-IE"/>
            <a:t>Are any political personas that you need to add to satisfy stakeholder assumptions or requests</a:t>
          </a:r>
          <a:endParaRPr lang="en-US"/>
        </a:p>
      </dgm:t>
    </dgm:pt>
    <dgm:pt modelId="{92D47FCF-1B18-40CE-9E78-80877794BD12}" type="parTrans" cxnId="{DF53ADA1-109C-4781-AFCD-DC326967374C}">
      <dgm:prSet/>
      <dgm:spPr/>
      <dgm:t>
        <a:bodyPr/>
        <a:lstStyle/>
        <a:p>
          <a:endParaRPr lang="en-US"/>
        </a:p>
      </dgm:t>
    </dgm:pt>
    <dgm:pt modelId="{E4988F44-8DAC-438D-88B7-C2E7FE3D42A6}" type="sibTrans" cxnId="{DF53ADA1-109C-4781-AFCD-DC326967374C}">
      <dgm:prSet/>
      <dgm:spPr/>
      <dgm:t>
        <a:bodyPr/>
        <a:lstStyle/>
        <a:p>
          <a:endParaRPr lang="en-US"/>
        </a:p>
      </dgm:t>
    </dgm:pt>
    <dgm:pt modelId="{79B92F56-9F39-4AAF-BAEF-19945354DBED}">
      <dgm:prSet/>
      <dgm:spPr/>
      <dgm:t>
        <a:bodyPr/>
        <a:lstStyle/>
        <a:p>
          <a:r>
            <a:rPr lang="en-IE"/>
            <a:t>Each persona must vary from all others in at least one significant behaviour. </a:t>
          </a:r>
          <a:endParaRPr lang="en-US"/>
        </a:p>
      </dgm:t>
    </dgm:pt>
    <dgm:pt modelId="{6E81592B-5169-4F15-910C-C0106856921A}" type="parTrans" cxnId="{62DFF61A-A086-4B53-B6B1-2C3FA7BFDEF6}">
      <dgm:prSet/>
      <dgm:spPr/>
      <dgm:t>
        <a:bodyPr/>
        <a:lstStyle/>
        <a:p>
          <a:endParaRPr lang="en-US"/>
        </a:p>
      </dgm:t>
    </dgm:pt>
    <dgm:pt modelId="{BCB26307-E05A-4BDF-AAB1-8265D030C6D7}" type="sibTrans" cxnId="{62DFF61A-A086-4B53-B6B1-2C3FA7BFDEF6}">
      <dgm:prSet/>
      <dgm:spPr/>
      <dgm:t>
        <a:bodyPr/>
        <a:lstStyle/>
        <a:p>
          <a:endParaRPr lang="en-US"/>
        </a:p>
      </dgm:t>
    </dgm:pt>
    <dgm:pt modelId="{1250823D-8006-4C7D-B216-F58B6054013C}">
      <dgm:prSet/>
      <dgm:spPr/>
      <dgm:t>
        <a:bodyPr/>
        <a:lstStyle/>
        <a:p>
          <a:r>
            <a:rPr lang="en-IE"/>
            <a:t>If you find that two personas seem to vary only by demographics, you may choose to eliminate one of the redundant personas or tweak their characteristics to make them more distinct. </a:t>
          </a:r>
          <a:endParaRPr lang="en-US"/>
        </a:p>
      </dgm:t>
    </dgm:pt>
    <dgm:pt modelId="{970D9EB9-3858-497B-A06A-C797724BBB1F}" type="parTrans" cxnId="{529A04A5-D3DE-41DD-B1D2-28D976C76A9A}">
      <dgm:prSet/>
      <dgm:spPr/>
      <dgm:t>
        <a:bodyPr/>
        <a:lstStyle/>
        <a:p>
          <a:endParaRPr lang="en-US"/>
        </a:p>
      </dgm:t>
    </dgm:pt>
    <dgm:pt modelId="{5CF598BB-07AC-47A5-B8CE-8DBE8E6FB315}" type="sibTrans" cxnId="{529A04A5-D3DE-41DD-B1D2-28D976C76A9A}">
      <dgm:prSet/>
      <dgm:spPr/>
      <dgm:t>
        <a:bodyPr/>
        <a:lstStyle/>
        <a:p>
          <a:endParaRPr lang="en-US"/>
        </a:p>
      </dgm:t>
    </dgm:pt>
    <dgm:pt modelId="{FA4F0B51-9AE9-4416-A42A-41F37C473E93}" type="pres">
      <dgm:prSet presAssocID="{8B3CF6B2-EF79-4094-BA08-108882EA7AE7}" presName="root" presStyleCnt="0">
        <dgm:presLayoutVars>
          <dgm:dir/>
          <dgm:resizeHandles val="exact"/>
        </dgm:presLayoutVars>
      </dgm:prSet>
      <dgm:spPr/>
    </dgm:pt>
    <dgm:pt modelId="{C943291D-410F-4484-B224-E06C5FB9A614}" type="pres">
      <dgm:prSet presAssocID="{BA15051A-FB2A-4B6C-817F-2AA84DE90F27}" presName="compNode" presStyleCnt="0"/>
      <dgm:spPr/>
    </dgm:pt>
    <dgm:pt modelId="{35BCDE7C-6FE4-4E56-9A89-0A8A605DE400}" type="pres">
      <dgm:prSet presAssocID="{BA15051A-FB2A-4B6C-817F-2AA84DE90F27}" presName="bgRect" presStyleLbl="bgShp" presStyleIdx="0" presStyleCnt="4"/>
      <dgm:spPr/>
    </dgm:pt>
    <dgm:pt modelId="{11D2F511-2947-4FE4-BADE-DCD436713F0E}" type="pres">
      <dgm:prSet presAssocID="{BA15051A-FB2A-4B6C-817F-2AA84DE90F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FBA20F30-1221-4733-9837-32BFE1B0321A}" type="pres">
      <dgm:prSet presAssocID="{BA15051A-FB2A-4B6C-817F-2AA84DE90F27}" presName="spaceRect" presStyleCnt="0"/>
      <dgm:spPr/>
    </dgm:pt>
    <dgm:pt modelId="{F963B1C6-F03B-45FC-A020-08ECD9597104}" type="pres">
      <dgm:prSet presAssocID="{BA15051A-FB2A-4B6C-817F-2AA84DE90F27}" presName="parTx" presStyleLbl="revTx" presStyleIdx="0" presStyleCnt="4">
        <dgm:presLayoutVars>
          <dgm:chMax val="0"/>
          <dgm:chPref val="0"/>
        </dgm:presLayoutVars>
      </dgm:prSet>
      <dgm:spPr/>
    </dgm:pt>
    <dgm:pt modelId="{BA435C33-0F4B-427C-95CC-D43272A1ACDE}" type="pres">
      <dgm:prSet presAssocID="{3E6504E2-64B6-411F-BE3F-B56F0B78DDCF}" presName="sibTrans" presStyleCnt="0"/>
      <dgm:spPr/>
    </dgm:pt>
    <dgm:pt modelId="{2E25A2A6-6E9B-4B95-B6E6-1DA28EE434B9}" type="pres">
      <dgm:prSet presAssocID="{9514373D-B389-44A4-8618-C8A6999067E7}" presName="compNode" presStyleCnt="0"/>
      <dgm:spPr/>
    </dgm:pt>
    <dgm:pt modelId="{AEFDE450-CC5E-40D2-8BDB-E5D5C85A3273}" type="pres">
      <dgm:prSet presAssocID="{9514373D-B389-44A4-8618-C8A6999067E7}" presName="bgRect" presStyleLbl="bgShp" presStyleIdx="1" presStyleCnt="4"/>
      <dgm:spPr/>
    </dgm:pt>
    <dgm:pt modelId="{7E9DB562-B50C-4DFA-8AFD-E94EA2DE11D0}" type="pres">
      <dgm:prSet presAssocID="{9514373D-B389-44A4-8618-C8A6999067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675C0D6-B045-4473-AB3C-E0B7F9A35524}" type="pres">
      <dgm:prSet presAssocID="{9514373D-B389-44A4-8618-C8A6999067E7}" presName="spaceRect" presStyleCnt="0"/>
      <dgm:spPr/>
    </dgm:pt>
    <dgm:pt modelId="{5BE97722-C91F-4AC4-BB66-1FA9A89764E3}" type="pres">
      <dgm:prSet presAssocID="{9514373D-B389-44A4-8618-C8A6999067E7}" presName="parTx" presStyleLbl="revTx" presStyleIdx="1" presStyleCnt="4">
        <dgm:presLayoutVars>
          <dgm:chMax val="0"/>
          <dgm:chPref val="0"/>
        </dgm:presLayoutVars>
      </dgm:prSet>
      <dgm:spPr/>
    </dgm:pt>
    <dgm:pt modelId="{A8937872-4967-435D-88F2-79906E49F5E7}" type="pres">
      <dgm:prSet presAssocID="{E4988F44-8DAC-438D-88B7-C2E7FE3D42A6}" presName="sibTrans" presStyleCnt="0"/>
      <dgm:spPr/>
    </dgm:pt>
    <dgm:pt modelId="{ED72D065-F24D-4D43-A02F-892B1DA9709E}" type="pres">
      <dgm:prSet presAssocID="{79B92F56-9F39-4AAF-BAEF-19945354DBED}" presName="compNode" presStyleCnt="0"/>
      <dgm:spPr/>
    </dgm:pt>
    <dgm:pt modelId="{9DD2EE27-5517-40C3-9851-A12E8ADCFFC9}" type="pres">
      <dgm:prSet presAssocID="{79B92F56-9F39-4AAF-BAEF-19945354DBED}" presName="bgRect" presStyleLbl="bgShp" presStyleIdx="2" presStyleCnt="4"/>
      <dgm:spPr/>
    </dgm:pt>
    <dgm:pt modelId="{7D37D27E-6583-43A1-8A90-6C5CBAAABB34}" type="pres">
      <dgm:prSet presAssocID="{79B92F56-9F39-4AAF-BAEF-19945354DB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95C734A-5A98-4F03-809D-AD0F012D16BE}" type="pres">
      <dgm:prSet presAssocID="{79B92F56-9F39-4AAF-BAEF-19945354DBED}" presName="spaceRect" presStyleCnt="0"/>
      <dgm:spPr/>
    </dgm:pt>
    <dgm:pt modelId="{4266A49F-2F8F-4292-9F97-D31C87018653}" type="pres">
      <dgm:prSet presAssocID="{79B92F56-9F39-4AAF-BAEF-19945354DBED}" presName="parTx" presStyleLbl="revTx" presStyleIdx="2" presStyleCnt="4">
        <dgm:presLayoutVars>
          <dgm:chMax val="0"/>
          <dgm:chPref val="0"/>
        </dgm:presLayoutVars>
      </dgm:prSet>
      <dgm:spPr/>
    </dgm:pt>
    <dgm:pt modelId="{160FA87A-917D-4BFD-B6E3-66961A190BCF}" type="pres">
      <dgm:prSet presAssocID="{BCB26307-E05A-4BDF-AAB1-8265D030C6D7}" presName="sibTrans" presStyleCnt="0"/>
      <dgm:spPr/>
    </dgm:pt>
    <dgm:pt modelId="{05E6C228-48DD-40EE-B2E7-6F52D2C556A1}" type="pres">
      <dgm:prSet presAssocID="{1250823D-8006-4C7D-B216-F58B6054013C}" presName="compNode" presStyleCnt="0"/>
      <dgm:spPr/>
    </dgm:pt>
    <dgm:pt modelId="{98530790-43D4-4854-B0F9-3DBADAB81F42}" type="pres">
      <dgm:prSet presAssocID="{1250823D-8006-4C7D-B216-F58B6054013C}" presName="bgRect" presStyleLbl="bgShp" presStyleIdx="3" presStyleCnt="4"/>
      <dgm:spPr/>
    </dgm:pt>
    <dgm:pt modelId="{3DEA8601-DCE1-4D20-8425-F1E69D2085B6}" type="pres">
      <dgm:prSet presAssocID="{1250823D-8006-4C7D-B216-F58B605401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0A05A69-4A23-4412-9FD3-E1207CAEB043}" type="pres">
      <dgm:prSet presAssocID="{1250823D-8006-4C7D-B216-F58B6054013C}" presName="spaceRect" presStyleCnt="0"/>
      <dgm:spPr/>
    </dgm:pt>
    <dgm:pt modelId="{8B914806-F7D3-4337-8A6D-9884A22D26DF}" type="pres">
      <dgm:prSet presAssocID="{1250823D-8006-4C7D-B216-F58B6054013C}" presName="parTx" presStyleLbl="revTx" presStyleIdx="3" presStyleCnt="4">
        <dgm:presLayoutVars>
          <dgm:chMax val="0"/>
          <dgm:chPref val="0"/>
        </dgm:presLayoutVars>
      </dgm:prSet>
      <dgm:spPr/>
    </dgm:pt>
  </dgm:ptLst>
  <dgm:cxnLst>
    <dgm:cxn modelId="{FED3D712-3FEC-46FC-B391-C7F642B01650}" type="presOf" srcId="{79B92F56-9F39-4AAF-BAEF-19945354DBED}" destId="{4266A49F-2F8F-4292-9F97-D31C87018653}" srcOrd="0" destOrd="0" presId="urn:microsoft.com/office/officeart/2018/2/layout/IconVerticalSolidList"/>
    <dgm:cxn modelId="{62DFF61A-A086-4B53-B6B1-2C3FA7BFDEF6}" srcId="{8B3CF6B2-EF79-4094-BA08-108882EA7AE7}" destId="{79B92F56-9F39-4AAF-BAEF-19945354DBED}" srcOrd="2" destOrd="0" parTransId="{6E81592B-5169-4F15-910C-C0106856921A}" sibTransId="{BCB26307-E05A-4BDF-AAB1-8265D030C6D7}"/>
    <dgm:cxn modelId="{54A7BD35-D9ED-4DFD-81D3-900E92CF033B}" srcId="{8B3CF6B2-EF79-4094-BA08-108882EA7AE7}" destId="{BA15051A-FB2A-4B6C-817F-2AA84DE90F27}" srcOrd="0" destOrd="0" parTransId="{75EBC391-5940-4ED4-9830-DA204852C8A1}" sibTransId="{3E6504E2-64B6-411F-BE3F-B56F0B78DDCF}"/>
    <dgm:cxn modelId="{D1B9175B-1C72-4FB9-9983-A69DFBC085D0}" type="presOf" srcId="{BA15051A-FB2A-4B6C-817F-2AA84DE90F27}" destId="{F963B1C6-F03B-45FC-A020-08ECD9597104}" srcOrd="0" destOrd="0" presId="urn:microsoft.com/office/officeart/2018/2/layout/IconVerticalSolidList"/>
    <dgm:cxn modelId="{7A911370-B783-408F-8575-E51E2A556E12}" type="presOf" srcId="{1250823D-8006-4C7D-B216-F58B6054013C}" destId="{8B914806-F7D3-4337-8A6D-9884A22D26DF}" srcOrd="0" destOrd="0" presId="urn:microsoft.com/office/officeart/2018/2/layout/IconVerticalSolidList"/>
    <dgm:cxn modelId="{DF53ADA1-109C-4781-AFCD-DC326967374C}" srcId="{8B3CF6B2-EF79-4094-BA08-108882EA7AE7}" destId="{9514373D-B389-44A4-8618-C8A6999067E7}" srcOrd="1" destOrd="0" parTransId="{92D47FCF-1B18-40CE-9E78-80877794BD12}" sibTransId="{E4988F44-8DAC-438D-88B7-C2E7FE3D42A6}"/>
    <dgm:cxn modelId="{529A04A5-D3DE-41DD-B1D2-28D976C76A9A}" srcId="{8B3CF6B2-EF79-4094-BA08-108882EA7AE7}" destId="{1250823D-8006-4C7D-B216-F58B6054013C}" srcOrd="3" destOrd="0" parTransId="{970D9EB9-3858-497B-A06A-C797724BBB1F}" sibTransId="{5CF598BB-07AC-47A5-B8CE-8DBE8E6FB315}"/>
    <dgm:cxn modelId="{E917DCC5-DD7E-4290-82C5-A34DD0E83BA3}" type="presOf" srcId="{9514373D-B389-44A4-8618-C8A6999067E7}" destId="{5BE97722-C91F-4AC4-BB66-1FA9A89764E3}" srcOrd="0" destOrd="0" presId="urn:microsoft.com/office/officeart/2018/2/layout/IconVerticalSolidList"/>
    <dgm:cxn modelId="{37C714D2-384A-443C-A65D-E17CDFEF8554}" type="presOf" srcId="{8B3CF6B2-EF79-4094-BA08-108882EA7AE7}" destId="{FA4F0B51-9AE9-4416-A42A-41F37C473E93}" srcOrd="0" destOrd="0" presId="urn:microsoft.com/office/officeart/2018/2/layout/IconVerticalSolidList"/>
    <dgm:cxn modelId="{F94A83EB-6DFD-426A-AE90-CB0B04AD9823}" type="presParOf" srcId="{FA4F0B51-9AE9-4416-A42A-41F37C473E93}" destId="{C943291D-410F-4484-B224-E06C5FB9A614}" srcOrd="0" destOrd="0" presId="urn:microsoft.com/office/officeart/2018/2/layout/IconVerticalSolidList"/>
    <dgm:cxn modelId="{08352804-80E5-4B3B-9E69-7E71063E2F69}" type="presParOf" srcId="{C943291D-410F-4484-B224-E06C5FB9A614}" destId="{35BCDE7C-6FE4-4E56-9A89-0A8A605DE400}" srcOrd="0" destOrd="0" presId="urn:microsoft.com/office/officeart/2018/2/layout/IconVerticalSolidList"/>
    <dgm:cxn modelId="{DE4D0299-3E19-4BCB-A093-611226F015AC}" type="presParOf" srcId="{C943291D-410F-4484-B224-E06C5FB9A614}" destId="{11D2F511-2947-4FE4-BADE-DCD436713F0E}" srcOrd="1" destOrd="0" presId="urn:microsoft.com/office/officeart/2018/2/layout/IconVerticalSolidList"/>
    <dgm:cxn modelId="{AC2428F8-6727-4F71-A62D-BF8E9DA82887}" type="presParOf" srcId="{C943291D-410F-4484-B224-E06C5FB9A614}" destId="{FBA20F30-1221-4733-9837-32BFE1B0321A}" srcOrd="2" destOrd="0" presId="urn:microsoft.com/office/officeart/2018/2/layout/IconVerticalSolidList"/>
    <dgm:cxn modelId="{03DFE0E5-AE80-41B1-8429-B037EE99B466}" type="presParOf" srcId="{C943291D-410F-4484-B224-E06C5FB9A614}" destId="{F963B1C6-F03B-45FC-A020-08ECD9597104}" srcOrd="3" destOrd="0" presId="urn:microsoft.com/office/officeart/2018/2/layout/IconVerticalSolidList"/>
    <dgm:cxn modelId="{8102332F-7BF0-4AC0-BD69-41EDA89E110A}" type="presParOf" srcId="{FA4F0B51-9AE9-4416-A42A-41F37C473E93}" destId="{BA435C33-0F4B-427C-95CC-D43272A1ACDE}" srcOrd="1" destOrd="0" presId="urn:microsoft.com/office/officeart/2018/2/layout/IconVerticalSolidList"/>
    <dgm:cxn modelId="{B1DBCB69-96A6-433B-983E-F1A1AFA44AC6}" type="presParOf" srcId="{FA4F0B51-9AE9-4416-A42A-41F37C473E93}" destId="{2E25A2A6-6E9B-4B95-B6E6-1DA28EE434B9}" srcOrd="2" destOrd="0" presId="urn:microsoft.com/office/officeart/2018/2/layout/IconVerticalSolidList"/>
    <dgm:cxn modelId="{4C8EC088-BFDC-4E5F-BD6F-0AF8F7200B3C}" type="presParOf" srcId="{2E25A2A6-6E9B-4B95-B6E6-1DA28EE434B9}" destId="{AEFDE450-CC5E-40D2-8BDB-E5D5C85A3273}" srcOrd="0" destOrd="0" presId="urn:microsoft.com/office/officeart/2018/2/layout/IconVerticalSolidList"/>
    <dgm:cxn modelId="{7F719132-CE53-4F55-BAAC-CA4C64C37A27}" type="presParOf" srcId="{2E25A2A6-6E9B-4B95-B6E6-1DA28EE434B9}" destId="{7E9DB562-B50C-4DFA-8AFD-E94EA2DE11D0}" srcOrd="1" destOrd="0" presId="urn:microsoft.com/office/officeart/2018/2/layout/IconVerticalSolidList"/>
    <dgm:cxn modelId="{998BCB32-2C19-4EC9-B1B3-D0684F0B7A62}" type="presParOf" srcId="{2E25A2A6-6E9B-4B95-B6E6-1DA28EE434B9}" destId="{9675C0D6-B045-4473-AB3C-E0B7F9A35524}" srcOrd="2" destOrd="0" presId="urn:microsoft.com/office/officeart/2018/2/layout/IconVerticalSolidList"/>
    <dgm:cxn modelId="{BC6DC9AB-C8FC-49BC-8E15-5CA97F1AB899}" type="presParOf" srcId="{2E25A2A6-6E9B-4B95-B6E6-1DA28EE434B9}" destId="{5BE97722-C91F-4AC4-BB66-1FA9A89764E3}" srcOrd="3" destOrd="0" presId="urn:microsoft.com/office/officeart/2018/2/layout/IconVerticalSolidList"/>
    <dgm:cxn modelId="{D9F38262-4321-4050-B514-D27427702A57}" type="presParOf" srcId="{FA4F0B51-9AE9-4416-A42A-41F37C473E93}" destId="{A8937872-4967-435D-88F2-79906E49F5E7}" srcOrd="3" destOrd="0" presId="urn:microsoft.com/office/officeart/2018/2/layout/IconVerticalSolidList"/>
    <dgm:cxn modelId="{4A3B23F2-2968-4FBF-B661-44DC5397E2ED}" type="presParOf" srcId="{FA4F0B51-9AE9-4416-A42A-41F37C473E93}" destId="{ED72D065-F24D-4D43-A02F-892B1DA9709E}" srcOrd="4" destOrd="0" presId="urn:microsoft.com/office/officeart/2018/2/layout/IconVerticalSolidList"/>
    <dgm:cxn modelId="{1D713632-B28D-4F3D-93AF-90EEFD5F8E13}" type="presParOf" srcId="{ED72D065-F24D-4D43-A02F-892B1DA9709E}" destId="{9DD2EE27-5517-40C3-9851-A12E8ADCFFC9}" srcOrd="0" destOrd="0" presId="urn:microsoft.com/office/officeart/2018/2/layout/IconVerticalSolidList"/>
    <dgm:cxn modelId="{80C33AC1-D654-475B-B527-D89D61D80710}" type="presParOf" srcId="{ED72D065-F24D-4D43-A02F-892B1DA9709E}" destId="{7D37D27E-6583-43A1-8A90-6C5CBAAABB34}" srcOrd="1" destOrd="0" presId="urn:microsoft.com/office/officeart/2018/2/layout/IconVerticalSolidList"/>
    <dgm:cxn modelId="{3FA5DED1-BC17-492F-89AC-ADA8C724C266}" type="presParOf" srcId="{ED72D065-F24D-4D43-A02F-892B1DA9709E}" destId="{795C734A-5A98-4F03-809D-AD0F012D16BE}" srcOrd="2" destOrd="0" presId="urn:microsoft.com/office/officeart/2018/2/layout/IconVerticalSolidList"/>
    <dgm:cxn modelId="{1525D880-90CB-4BAD-887B-3469672CAABA}" type="presParOf" srcId="{ED72D065-F24D-4D43-A02F-892B1DA9709E}" destId="{4266A49F-2F8F-4292-9F97-D31C87018653}" srcOrd="3" destOrd="0" presId="urn:microsoft.com/office/officeart/2018/2/layout/IconVerticalSolidList"/>
    <dgm:cxn modelId="{BAF2BA25-2EF9-48C9-B0A4-890EC7F0EBF5}" type="presParOf" srcId="{FA4F0B51-9AE9-4416-A42A-41F37C473E93}" destId="{160FA87A-917D-4BFD-B6E3-66961A190BCF}" srcOrd="5" destOrd="0" presId="urn:microsoft.com/office/officeart/2018/2/layout/IconVerticalSolidList"/>
    <dgm:cxn modelId="{6058E409-C06A-47C5-817D-CBBF62A61403}" type="presParOf" srcId="{FA4F0B51-9AE9-4416-A42A-41F37C473E93}" destId="{05E6C228-48DD-40EE-B2E7-6F52D2C556A1}" srcOrd="6" destOrd="0" presId="urn:microsoft.com/office/officeart/2018/2/layout/IconVerticalSolidList"/>
    <dgm:cxn modelId="{67CCA720-9883-4929-859B-C17BDCA76FCF}" type="presParOf" srcId="{05E6C228-48DD-40EE-B2E7-6F52D2C556A1}" destId="{98530790-43D4-4854-B0F9-3DBADAB81F42}" srcOrd="0" destOrd="0" presId="urn:microsoft.com/office/officeart/2018/2/layout/IconVerticalSolidList"/>
    <dgm:cxn modelId="{44DCA64D-46D1-4B3B-8586-163A81E60835}" type="presParOf" srcId="{05E6C228-48DD-40EE-B2E7-6F52D2C556A1}" destId="{3DEA8601-DCE1-4D20-8425-F1E69D2085B6}" srcOrd="1" destOrd="0" presId="urn:microsoft.com/office/officeart/2018/2/layout/IconVerticalSolidList"/>
    <dgm:cxn modelId="{FECBA7C2-2512-45F1-9D9F-0DD5B7A5FE57}" type="presParOf" srcId="{05E6C228-48DD-40EE-B2E7-6F52D2C556A1}" destId="{C0A05A69-4A23-4412-9FD3-E1207CAEB043}" srcOrd="2" destOrd="0" presId="urn:microsoft.com/office/officeart/2018/2/layout/IconVerticalSolidList"/>
    <dgm:cxn modelId="{64DD7769-4777-44B8-BA6C-7FFBE4540D04}" type="presParOf" srcId="{05E6C228-48DD-40EE-B2E7-6F52D2C556A1}" destId="{8B914806-F7D3-4337-8A6D-9884A22D26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3D26AD-FB3C-4C32-8EDD-F4AD8F6ED71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1109085-A5C3-442A-B90D-E342CC0A0ABA}">
      <dgm:prSet/>
      <dgm:spPr/>
      <dgm:t>
        <a:bodyPr/>
        <a:lstStyle/>
        <a:p>
          <a:r>
            <a:rPr lang="en-IE"/>
            <a:t>Your list of bullet point characteristics and goals arrived at in Step 4 points to the essence of complex behaviours, but leaves much implied. </a:t>
          </a:r>
          <a:endParaRPr lang="en-US"/>
        </a:p>
      </dgm:t>
    </dgm:pt>
    <dgm:pt modelId="{7ED264C1-7955-43A5-8BF8-762843F49020}" type="parTrans" cxnId="{4E73C4DB-B1CB-4CB9-8989-04C2D0DDCF23}">
      <dgm:prSet/>
      <dgm:spPr/>
      <dgm:t>
        <a:bodyPr/>
        <a:lstStyle/>
        <a:p>
          <a:endParaRPr lang="en-US"/>
        </a:p>
      </dgm:t>
    </dgm:pt>
    <dgm:pt modelId="{58AED766-B916-4564-AE80-1E489F72FF61}" type="sibTrans" cxnId="{4E73C4DB-B1CB-4CB9-8989-04C2D0DDCF23}">
      <dgm:prSet/>
      <dgm:spPr/>
      <dgm:t>
        <a:bodyPr/>
        <a:lstStyle/>
        <a:p>
          <a:endParaRPr lang="en-US"/>
        </a:p>
      </dgm:t>
    </dgm:pt>
    <dgm:pt modelId="{1B5B65BC-8CBD-4D81-9B1D-C3D00BB72776}">
      <dgm:prSet/>
      <dgm:spPr/>
      <dgm:t>
        <a:bodyPr/>
        <a:lstStyle/>
        <a:p>
          <a:r>
            <a:rPr lang="en-IE"/>
            <a:t>Third-person narrative is far more powerful at conveying the persona’s attitudes, needs, and problems to other team members.</a:t>
          </a:r>
          <a:endParaRPr lang="en-US"/>
        </a:p>
      </dgm:t>
    </dgm:pt>
    <dgm:pt modelId="{9C03C293-2F0D-462E-B12C-27A515585FAB}" type="parTrans" cxnId="{83B8EDE5-D80F-4BEA-8BC2-CDA181609974}">
      <dgm:prSet/>
      <dgm:spPr/>
      <dgm:t>
        <a:bodyPr/>
        <a:lstStyle/>
        <a:p>
          <a:endParaRPr lang="en-US"/>
        </a:p>
      </dgm:t>
    </dgm:pt>
    <dgm:pt modelId="{30FBD586-8C50-4635-8CEF-1C9C8D0556A2}" type="sibTrans" cxnId="{83B8EDE5-D80F-4BEA-8BC2-CDA181609974}">
      <dgm:prSet/>
      <dgm:spPr/>
      <dgm:t>
        <a:bodyPr/>
        <a:lstStyle/>
        <a:p>
          <a:endParaRPr lang="en-US"/>
        </a:p>
      </dgm:t>
    </dgm:pt>
    <dgm:pt modelId="{478A0E42-75E3-46A5-B781-A659B922D947}">
      <dgm:prSet/>
      <dgm:spPr/>
      <dgm:t>
        <a:bodyPr/>
        <a:lstStyle/>
        <a:p>
          <a:r>
            <a:rPr lang="en-IE"/>
            <a:t>This narrative should be no longer than one or two pages of prose. </a:t>
          </a:r>
          <a:endParaRPr lang="en-US"/>
        </a:p>
      </dgm:t>
    </dgm:pt>
    <dgm:pt modelId="{D3265D36-93CD-48BE-AF2A-476E662E1A0E}" type="parTrans" cxnId="{BCE4D2C9-AA54-448B-94D1-A82B435ED602}">
      <dgm:prSet/>
      <dgm:spPr/>
      <dgm:t>
        <a:bodyPr/>
        <a:lstStyle/>
        <a:p>
          <a:endParaRPr lang="en-US"/>
        </a:p>
      </dgm:t>
    </dgm:pt>
    <dgm:pt modelId="{3D2502D2-9185-4DD1-B769-356F0A13A9D8}" type="sibTrans" cxnId="{BCE4D2C9-AA54-448B-94D1-A82B435ED602}">
      <dgm:prSet/>
      <dgm:spPr/>
      <dgm:t>
        <a:bodyPr/>
        <a:lstStyle/>
        <a:p>
          <a:endParaRPr lang="en-US"/>
        </a:p>
      </dgm:t>
    </dgm:pt>
    <dgm:pt modelId="{4217E571-B541-4786-BC0E-228D3D7FA52A}" type="pres">
      <dgm:prSet presAssocID="{BD3D26AD-FB3C-4C32-8EDD-F4AD8F6ED716}" presName="linear" presStyleCnt="0">
        <dgm:presLayoutVars>
          <dgm:animLvl val="lvl"/>
          <dgm:resizeHandles val="exact"/>
        </dgm:presLayoutVars>
      </dgm:prSet>
      <dgm:spPr/>
    </dgm:pt>
    <dgm:pt modelId="{3071D3B6-BEB4-42F1-9354-8E71922335A0}" type="pres">
      <dgm:prSet presAssocID="{21109085-A5C3-442A-B90D-E342CC0A0ABA}" presName="parentText" presStyleLbl="node1" presStyleIdx="0" presStyleCnt="3">
        <dgm:presLayoutVars>
          <dgm:chMax val="0"/>
          <dgm:bulletEnabled val="1"/>
        </dgm:presLayoutVars>
      </dgm:prSet>
      <dgm:spPr/>
    </dgm:pt>
    <dgm:pt modelId="{72D339CE-896B-4B1B-9D6A-B4EA95892F1A}" type="pres">
      <dgm:prSet presAssocID="{58AED766-B916-4564-AE80-1E489F72FF61}" presName="spacer" presStyleCnt="0"/>
      <dgm:spPr/>
    </dgm:pt>
    <dgm:pt modelId="{FAFDD0DF-AF8C-46C9-9F56-932E65F2A32A}" type="pres">
      <dgm:prSet presAssocID="{1B5B65BC-8CBD-4D81-9B1D-C3D00BB72776}" presName="parentText" presStyleLbl="node1" presStyleIdx="1" presStyleCnt="3">
        <dgm:presLayoutVars>
          <dgm:chMax val="0"/>
          <dgm:bulletEnabled val="1"/>
        </dgm:presLayoutVars>
      </dgm:prSet>
      <dgm:spPr/>
    </dgm:pt>
    <dgm:pt modelId="{A4693BF7-EAE9-4CD2-AA0F-8A83633C9278}" type="pres">
      <dgm:prSet presAssocID="{30FBD586-8C50-4635-8CEF-1C9C8D0556A2}" presName="spacer" presStyleCnt="0"/>
      <dgm:spPr/>
    </dgm:pt>
    <dgm:pt modelId="{64C34E50-13C4-41B6-8E98-7EF478D56E85}" type="pres">
      <dgm:prSet presAssocID="{478A0E42-75E3-46A5-B781-A659B922D947}" presName="parentText" presStyleLbl="node1" presStyleIdx="2" presStyleCnt="3">
        <dgm:presLayoutVars>
          <dgm:chMax val="0"/>
          <dgm:bulletEnabled val="1"/>
        </dgm:presLayoutVars>
      </dgm:prSet>
      <dgm:spPr/>
    </dgm:pt>
  </dgm:ptLst>
  <dgm:cxnLst>
    <dgm:cxn modelId="{7EF44F24-AB17-4B0A-9406-565643209F01}" type="presOf" srcId="{1B5B65BC-8CBD-4D81-9B1D-C3D00BB72776}" destId="{FAFDD0DF-AF8C-46C9-9F56-932E65F2A32A}" srcOrd="0" destOrd="0" presId="urn:microsoft.com/office/officeart/2005/8/layout/vList2"/>
    <dgm:cxn modelId="{45AE9966-51F4-413B-8608-F88244C901F4}" type="presOf" srcId="{21109085-A5C3-442A-B90D-E342CC0A0ABA}" destId="{3071D3B6-BEB4-42F1-9354-8E71922335A0}" srcOrd="0" destOrd="0" presId="urn:microsoft.com/office/officeart/2005/8/layout/vList2"/>
    <dgm:cxn modelId="{71065F8B-A26A-4CC5-A223-7375949DC2EC}" type="presOf" srcId="{478A0E42-75E3-46A5-B781-A659B922D947}" destId="{64C34E50-13C4-41B6-8E98-7EF478D56E85}" srcOrd="0" destOrd="0" presId="urn:microsoft.com/office/officeart/2005/8/layout/vList2"/>
    <dgm:cxn modelId="{BCE4D2C9-AA54-448B-94D1-A82B435ED602}" srcId="{BD3D26AD-FB3C-4C32-8EDD-F4AD8F6ED716}" destId="{478A0E42-75E3-46A5-B781-A659B922D947}" srcOrd="2" destOrd="0" parTransId="{D3265D36-93CD-48BE-AF2A-476E662E1A0E}" sibTransId="{3D2502D2-9185-4DD1-B769-356F0A13A9D8}"/>
    <dgm:cxn modelId="{4E73C4DB-B1CB-4CB9-8989-04C2D0DDCF23}" srcId="{BD3D26AD-FB3C-4C32-8EDD-F4AD8F6ED716}" destId="{21109085-A5C3-442A-B90D-E342CC0A0ABA}" srcOrd="0" destOrd="0" parTransId="{7ED264C1-7955-43A5-8BF8-762843F49020}" sibTransId="{58AED766-B916-4564-AE80-1E489F72FF61}"/>
    <dgm:cxn modelId="{83B8EDE5-D80F-4BEA-8BC2-CDA181609974}" srcId="{BD3D26AD-FB3C-4C32-8EDD-F4AD8F6ED716}" destId="{1B5B65BC-8CBD-4D81-9B1D-C3D00BB72776}" srcOrd="1" destOrd="0" parTransId="{9C03C293-2F0D-462E-B12C-27A515585FAB}" sibTransId="{30FBD586-8C50-4635-8CEF-1C9C8D0556A2}"/>
    <dgm:cxn modelId="{D59C28F5-0C40-441E-9424-9E31377CF1ED}" type="presOf" srcId="{BD3D26AD-FB3C-4C32-8EDD-F4AD8F6ED716}" destId="{4217E571-B541-4786-BC0E-228D3D7FA52A}" srcOrd="0" destOrd="0" presId="urn:microsoft.com/office/officeart/2005/8/layout/vList2"/>
    <dgm:cxn modelId="{60858127-0BAD-456C-A19C-638BF5D7A190}" type="presParOf" srcId="{4217E571-B541-4786-BC0E-228D3D7FA52A}" destId="{3071D3B6-BEB4-42F1-9354-8E71922335A0}" srcOrd="0" destOrd="0" presId="urn:microsoft.com/office/officeart/2005/8/layout/vList2"/>
    <dgm:cxn modelId="{F1CEF9F9-DD67-4884-A3F3-9D13AAC1D4C3}" type="presParOf" srcId="{4217E571-B541-4786-BC0E-228D3D7FA52A}" destId="{72D339CE-896B-4B1B-9D6A-B4EA95892F1A}" srcOrd="1" destOrd="0" presId="urn:microsoft.com/office/officeart/2005/8/layout/vList2"/>
    <dgm:cxn modelId="{B30FE637-ABED-4C82-AC1F-F139800BF5B2}" type="presParOf" srcId="{4217E571-B541-4786-BC0E-228D3D7FA52A}" destId="{FAFDD0DF-AF8C-46C9-9F56-932E65F2A32A}" srcOrd="2" destOrd="0" presId="urn:microsoft.com/office/officeart/2005/8/layout/vList2"/>
    <dgm:cxn modelId="{F70D54B4-1FE9-47C5-9F80-D878D1C4D03B}" type="presParOf" srcId="{4217E571-B541-4786-BC0E-228D3D7FA52A}" destId="{A4693BF7-EAE9-4CD2-AA0F-8A83633C9278}" srcOrd="3" destOrd="0" presId="urn:microsoft.com/office/officeart/2005/8/layout/vList2"/>
    <dgm:cxn modelId="{82F0AB51-D70B-44B4-9798-BA6F026360C7}" type="presParOf" srcId="{4217E571-B541-4786-BC0E-228D3D7FA52A}" destId="{64C34E50-13C4-41B6-8E98-7EF478D56E8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C3DBFAF-2635-4482-BB15-22A54283DC6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567161B-BC7E-48BC-B081-F76916DFEE37}">
      <dgm:prSet/>
      <dgm:spPr/>
      <dgm:t>
        <a:bodyPr/>
        <a:lstStyle/>
        <a:p>
          <a:r>
            <a:rPr lang="en-IE"/>
            <a:t>Prioritise your personas to determine which should be the primary design target. </a:t>
          </a:r>
          <a:endParaRPr lang="en-US"/>
        </a:p>
      </dgm:t>
    </dgm:pt>
    <dgm:pt modelId="{C0D7E8BA-CCC0-4F6E-98B8-8AD974AAFCC9}" type="parTrans" cxnId="{2D5F1799-3F78-4183-B30F-24F6C16E786D}">
      <dgm:prSet/>
      <dgm:spPr/>
      <dgm:t>
        <a:bodyPr/>
        <a:lstStyle/>
        <a:p>
          <a:endParaRPr lang="en-US"/>
        </a:p>
      </dgm:t>
    </dgm:pt>
    <dgm:pt modelId="{D93D29D9-6E1B-4801-9A34-8741D1B837F4}" type="sibTrans" cxnId="{2D5F1799-3F78-4183-B30F-24F6C16E786D}">
      <dgm:prSet/>
      <dgm:spPr/>
      <dgm:t>
        <a:bodyPr/>
        <a:lstStyle/>
        <a:p>
          <a:endParaRPr lang="en-US"/>
        </a:p>
      </dgm:t>
    </dgm:pt>
    <dgm:pt modelId="{05EE34C9-4B49-415B-B7F0-9F6C71738184}">
      <dgm:prSet/>
      <dgm:spPr/>
      <dgm:t>
        <a:bodyPr/>
        <a:lstStyle/>
        <a:p>
          <a:r>
            <a:rPr lang="en-IE" b="1" i="1"/>
            <a:t>Primary</a:t>
          </a:r>
          <a:r>
            <a:rPr lang="en-IE"/>
            <a:t>  - a single persona from the set whose needs and goals can be completely and happily satisfied by a single interface without disenfranchising any of the other personas.</a:t>
          </a:r>
          <a:endParaRPr lang="en-US"/>
        </a:p>
      </dgm:t>
    </dgm:pt>
    <dgm:pt modelId="{042C2BFE-DC44-41E3-85E8-8631F8384DDD}" type="parTrans" cxnId="{482F31D2-AE9B-4F6B-B7B6-EE457F06C285}">
      <dgm:prSet/>
      <dgm:spPr/>
      <dgm:t>
        <a:bodyPr/>
        <a:lstStyle/>
        <a:p>
          <a:endParaRPr lang="en-US"/>
        </a:p>
      </dgm:t>
    </dgm:pt>
    <dgm:pt modelId="{8B4C3932-4A3D-44E2-AA48-90D57E583431}" type="sibTrans" cxnId="{482F31D2-AE9B-4F6B-B7B6-EE457F06C285}">
      <dgm:prSet/>
      <dgm:spPr/>
      <dgm:t>
        <a:bodyPr/>
        <a:lstStyle/>
        <a:p>
          <a:endParaRPr lang="en-US"/>
        </a:p>
      </dgm:t>
    </dgm:pt>
    <dgm:pt modelId="{D301A9CB-41D4-487A-8583-4B9D7884A63D}" type="pres">
      <dgm:prSet presAssocID="{5C3DBFAF-2635-4482-BB15-22A54283DC6B}" presName="linear" presStyleCnt="0">
        <dgm:presLayoutVars>
          <dgm:animLvl val="lvl"/>
          <dgm:resizeHandles val="exact"/>
        </dgm:presLayoutVars>
      </dgm:prSet>
      <dgm:spPr/>
    </dgm:pt>
    <dgm:pt modelId="{BCEE6900-E18F-4E46-AB70-5A4ED9FA69B3}" type="pres">
      <dgm:prSet presAssocID="{8567161B-BC7E-48BC-B081-F76916DFEE37}" presName="parentText" presStyleLbl="node1" presStyleIdx="0" presStyleCnt="2">
        <dgm:presLayoutVars>
          <dgm:chMax val="0"/>
          <dgm:bulletEnabled val="1"/>
        </dgm:presLayoutVars>
      </dgm:prSet>
      <dgm:spPr/>
    </dgm:pt>
    <dgm:pt modelId="{59692800-D534-436B-978C-6D4B261291E3}" type="pres">
      <dgm:prSet presAssocID="{D93D29D9-6E1B-4801-9A34-8741D1B837F4}" presName="spacer" presStyleCnt="0"/>
      <dgm:spPr/>
    </dgm:pt>
    <dgm:pt modelId="{E33BA957-3C09-4920-83AE-D26008F3CB50}" type="pres">
      <dgm:prSet presAssocID="{05EE34C9-4B49-415B-B7F0-9F6C71738184}" presName="parentText" presStyleLbl="node1" presStyleIdx="1" presStyleCnt="2">
        <dgm:presLayoutVars>
          <dgm:chMax val="0"/>
          <dgm:bulletEnabled val="1"/>
        </dgm:presLayoutVars>
      </dgm:prSet>
      <dgm:spPr/>
    </dgm:pt>
  </dgm:ptLst>
  <dgm:cxnLst>
    <dgm:cxn modelId="{552A0903-E29C-440A-8EA7-800D73D16162}" type="presOf" srcId="{05EE34C9-4B49-415B-B7F0-9F6C71738184}" destId="{E33BA957-3C09-4920-83AE-D26008F3CB50}" srcOrd="0" destOrd="0" presId="urn:microsoft.com/office/officeart/2005/8/layout/vList2"/>
    <dgm:cxn modelId="{95ABBD10-4D08-43AA-8DA0-C31BA8C80023}" type="presOf" srcId="{8567161B-BC7E-48BC-B081-F76916DFEE37}" destId="{BCEE6900-E18F-4E46-AB70-5A4ED9FA69B3}" srcOrd="0" destOrd="0" presId="urn:microsoft.com/office/officeart/2005/8/layout/vList2"/>
    <dgm:cxn modelId="{2D5F1799-3F78-4183-B30F-24F6C16E786D}" srcId="{5C3DBFAF-2635-4482-BB15-22A54283DC6B}" destId="{8567161B-BC7E-48BC-B081-F76916DFEE37}" srcOrd="0" destOrd="0" parTransId="{C0D7E8BA-CCC0-4F6E-98B8-8AD974AAFCC9}" sibTransId="{D93D29D9-6E1B-4801-9A34-8741D1B837F4}"/>
    <dgm:cxn modelId="{CF5668AA-84C2-4DA0-BBB4-D6AD2CC1135B}" type="presOf" srcId="{5C3DBFAF-2635-4482-BB15-22A54283DC6B}" destId="{D301A9CB-41D4-487A-8583-4B9D7884A63D}" srcOrd="0" destOrd="0" presId="urn:microsoft.com/office/officeart/2005/8/layout/vList2"/>
    <dgm:cxn modelId="{482F31D2-AE9B-4F6B-B7B6-EE457F06C285}" srcId="{5C3DBFAF-2635-4482-BB15-22A54283DC6B}" destId="{05EE34C9-4B49-415B-B7F0-9F6C71738184}" srcOrd="1" destOrd="0" parTransId="{042C2BFE-DC44-41E3-85E8-8631F8384DDD}" sibTransId="{8B4C3932-4A3D-44E2-AA48-90D57E583431}"/>
    <dgm:cxn modelId="{937B7396-768F-4679-8BBA-28CCE5B6B63D}" type="presParOf" srcId="{D301A9CB-41D4-487A-8583-4B9D7884A63D}" destId="{BCEE6900-E18F-4E46-AB70-5A4ED9FA69B3}" srcOrd="0" destOrd="0" presId="urn:microsoft.com/office/officeart/2005/8/layout/vList2"/>
    <dgm:cxn modelId="{A30F152D-5A49-4154-B804-3E73BF46054A}" type="presParOf" srcId="{D301A9CB-41D4-487A-8583-4B9D7884A63D}" destId="{59692800-D534-436B-978C-6D4B261291E3}" srcOrd="1" destOrd="0" presId="urn:microsoft.com/office/officeart/2005/8/layout/vList2"/>
    <dgm:cxn modelId="{6A7B62BE-E63D-4AEB-AE41-737BFD7FA16A}" type="presParOf" srcId="{D301A9CB-41D4-487A-8583-4B9D7884A63D}" destId="{E33BA957-3C09-4920-83AE-D26008F3CB5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3DBFAF-2635-4482-BB15-22A54283DC6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567161B-BC7E-48BC-B081-F76916DFEE37}">
      <dgm:prSet/>
      <dgm:spPr/>
      <dgm:t>
        <a:bodyPr/>
        <a:lstStyle/>
        <a:p>
          <a:r>
            <a:rPr lang="en-IE" b="1" i="1"/>
            <a:t>Secondary</a:t>
          </a:r>
          <a:r>
            <a:rPr lang="en-IE"/>
            <a:t>  - mostly satisfied with the primary persona’s interface but has specific additional needs that can be accommodated without upsetting the product’s ability to serve the primary persona.</a:t>
          </a:r>
          <a:endParaRPr lang="en-US"/>
        </a:p>
      </dgm:t>
    </dgm:pt>
    <dgm:pt modelId="{C0D7E8BA-CCC0-4F6E-98B8-8AD974AAFCC9}" type="parTrans" cxnId="{2D5F1799-3F78-4183-B30F-24F6C16E786D}">
      <dgm:prSet/>
      <dgm:spPr/>
      <dgm:t>
        <a:bodyPr/>
        <a:lstStyle/>
        <a:p>
          <a:endParaRPr lang="en-US"/>
        </a:p>
      </dgm:t>
    </dgm:pt>
    <dgm:pt modelId="{D93D29D9-6E1B-4801-9A34-8741D1B837F4}" type="sibTrans" cxnId="{2D5F1799-3F78-4183-B30F-24F6C16E786D}">
      <dgm:prSet/>
      <dgm:spPr/>
      <dgm:t>
        <a:bodyPr/>
        <a:lstStyle/>
        <a:p>
          <a:endParaRPr lang="en-US"/>
        </a:p>
      </dgm:t>
    </dgm:pt>
    <dgm:pt modelId="{05EE34C9-4B49-415B-B7F0-9F6C71738184}">
      <dgm:prSet/>
      <dgm:spPr/>
      <dgm:t>
        <a:bodyPr/>
        <a:lstStyle/>
        <a:p>
          <a:r>
            <a:rPr lang="en-IE" b="1" i="1"/>
            <a:t>Supplemental</a:t>
          </a:r>
          <a:r>
            <a:rPr lang="en-IE"/>
            <a:t> - needs are completely represented by a combination of primary and secondary personas and are completely satisfied by the solution we devise for one of our primaries.</a:t>
          </a:r>
          <a:endParaRPr lang="en-US"/>
        </a:p>
      </dgm:t>
    </dgm:pt>
    <dgm:pt modelId="{042C2BFE-DC44-41E3-85E8-8631F8384DDD}" type="parTrans" cxnId="{482F31D2-AE9B-4F6B-B7B6-EE457F06C285}">
      <dgm:prSet/>
      <dgm:spPr/>
      <dgm:t>
        <a:bodyPr/>
        <a:lstStyle/>
        <a:p>
          <a:endParaRPr lang="en-US"/>
        </a:p>
      </dgm:t>
    </dgm:pt>
    <dgm:pt modelId="{8B4C3932-4A3D-44E2-AA48-90D57E583431}" type="sibTrans" cxnId="{482F31D2-AE9B-4F6B-B7B6-EE457F06C285}">
      <dgm:prSet/>
      <dgm:spPr/>
      <dgm:t>
        <a:bodyPr/>
        <a:lstStyle/>
        <a:p>
          <a:endParaRPr lang="en-US"/>
        </a:p>
      </dgm:t>
    </dgm:pt>
    <dgm:pt modelId="{D301A9CB-41D4-487A-8583-4B9D7884A63D}" type="pres">
      <dgm:prSet presAssocID="{5C3DBFAF-2635-4482-BB15-22A54283DC6B}" presName="linear" presStyleCnt="0">
        <dgm:presLayoutVars>
          <dgm:animLvl val="lvl"/>
          <dgm:resizeHandles val="exact"/>
        </dgm:presLayoutVars>
      </dgm:prSet>
      <dgm:spPr/>
    </dgm:pt>
    <dgm:pt modelId="{BCEE6900-E18F-4E46-AB70-5A4ED9FA69B3}" type="pres">
      <dgm:prSet presAssocID="{8567161B-BC7E-48BC-B081-F76916DFEE37}" presName="parentText" presStyleLbl="node1" presStyleIdx="0" presStyleCnt="2">
        <dgm:presLayoutVars>
          <dgm:chMax val="0"/>
          <dgm:bulletEnabled val="1"/>
        </dgm:presLayoutVars>
      </dgm:prSet>
      <dgm:spPr/>
    </dgm:pt>
    <dgm:pt modelId="{59692800-D534-436B-978C-6D4B261291E3}" type="pres">
      <dgm:prSet presAssocID="{D93D29D9-6E1B-4801-9A34-8741D1B837F4}" presName="spacer" presStyleCnt="0"/>
      <dgm:spPr/>
    </dgm:pt>
    <dgm:pt modelId="{E33BA957-3C09-4920-83AE-D26008F3CB50}" type="pres">
      <dgm:prSet presAssocID="{05EE34C9-4B49-415B-B7F0-9F6C71738184}" presName="parentText" presStyleLbl="node1" presStyleIdx="1" presStyleCnt="2">
        <dgm:presLayoutVars>
          <dgm:chMax val="0"/>
          <dgm:bulletEnabled val="1"/>
        </dgm:presLayoutVars>
      </dgm:prSet>
      <dgm:spPr/>
    </dgm:pt>
  </dgm:ptLst>
  <dgm:cxnLst>
    <dgm:cxn modelId="{552A0903-E29C-440A-8EA7-800D73D16162}" type="presOf" srcId="{05EE34C9-4B49-415B-B7F0-9F6C71738184}" destId="{E33BA957-3C09-4920-83AE-D26008F3CB50}" srcOrd="0" destOrd="0" presId="urn:microsoft.com/office/officeart/2005/8/layout/vList2"/>
    <dgm:cxn modelId="{95ABBD10-4D08-43AA-8DA0-C31BA8C80023}" type="presOf" srcId="{8567161B-BC7E-48BC-B081-F76916DFEE37}" destId="{BCEE6900-E18F-4E46-AB70-5A4ED9FA69B3}" srcOrd="0" destOrd="0" presId="urn:microsoft.com/office/officeart/2005/8/layout/vList2"/>
    <dgm:cxn modelId="{2D5F1799-3F78-4183-B30F-24F6C16E786D}" srcId="{5C3DBFAF-2635-4482-BB15-22A54283DC6B}" destId="{8567161B-BC7E-48BC-B081-F76916DFEE37}" srcOrd="0" destOrd="0" parTransId="{C0D7E8BA-CCC0-4F6E-98B8-8AD974AAFCC9}" sibTransId="{D93D29D9-6E1B-4801-9A34-8741D1B837F4}"/>
    <dgm:cxn modelId="{CF5668AA-84C2-4DA0-BBB4-D6AD2CC1135B}" type="presOf" srcId="{5C3DBFAF-2635-4482-BB15-22A54283DC6B}" destId="{D301A9CB-41D4-487A-8583-4B9D7884A63D}" srcOrd="0" destOrd="0" presId="urn:microsoft.com/office/officeart/2005/8/layout/vList2"/>
    <dgm:cxn modelId="{482F31D2-AE9B-4F6B-B7B6-EE457F06C285}" srcId="{5C3DBFAF-2635-4482-BB15-22A54283DC6B}" destId="{05EE34C9-4B49-415B-B7F0-9F6C71738184}" srcOrd="1" destOrd="0" parTransId="{042C2BFE-DC44-41E3-85E8-8631F8384DDD}" sibTransId="{8B4C3932-4A3D-44E2-AA48-90D57E583431}"/>
    <dgm:cxn modelId="{937B7396-768F-4679-8BBA-28CCE5B6B63D}" type="presParOf" srcId="{D301A9CB-41D4-487A-8583-4B9D7884A63D}" destId="{BCEE6900-E18F-4E46-AB70-5A4ED9FA69B3}" srcOrd="0" destOrd="0" presId="urn:microsoft.com/office/officeart/2005/8/layout/vList2"/>
    <dgm:cxn modelId="{A30F152D-5A49-4154-B804-3E73BF46054A}" type="presParOf" srcId="{D301A9CB-41D4-487A-8583-4B9D7884A63D}" destId="{59692800-D534-436B-978C-6D4B261291E3}" srcOrd="1" destOrd="0" presId="urn:microsoft.com/office/officeart/2005/8/layout/vList2"/>
    <dgm:cxn modelId="{6A7B62BE-E63D-4AEB-AE41-737BFD7FA16A}" type="presParOf" srcId="{D301A9CB-41D4-487A-8583-4B9D7884A63D}" destId="{E33BA957-3C09-4920-83AE-D26008F3CB5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3DBFAF-2635-4482-BB15-22A54283DC6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567161B-BC7E-48BC-B081-F76916DFEE37}">
      <dgm:prSet/>
      <dgm:spPr/>
      <dgm:t>
        <a:bodyPr/>
        <a:lstStyle/>
        <a:p>
          <a:r>
            <a:rPr lang="en-IE" b="1" i="1"/>
            <a:t>Customer</a:t>
          </a:r>
          <a:r>
            <a:rPr lang="en-IE"/>
            <a:t> - address the needs of customers, not end users</a:t>
          </a:r>
          <a:endParaRPr lang="en-US"/>
        </a:p>
      </dgm:t>
    </dgm:pt>
    <dgm:pt modelId="{C0D7E8BA-CCC0-4F6E-98B8-8AD974AAFCC9}" type="parTrans" cxnId="{2D5F1799-3F78-4183-B30F-24F6C16E786D}">
      <dgm:prSet/>
      <dgm:spPr/>
      <dgm:t>
        <a:bodyPr/>
        <a:lstStyle/>
        <a:p>
          <a:endParaRPr lang="en-US"/>
        </a:p>
      </dgm:t>
    </dgm:pt>
    <dgm:pt modelId="{D93D29D9-6E1B-4801-9A34-8741D1B837F4}" type="sibTrans" cxnId="{2D5F1799-3F78-4183-B30F-24F6C16E786D}">
      <dgm:prSet/>
      <dgm:spPr/>
      <dgm:t>
        <a:bodyPr/>
        <a:lstStyle/>
        <a:p>
          <a:endParaRPr lang="en-US"/>
        </a:p>
      </dgm:t>
    </dgm:pt>
    <dgm:pt modelId="{05EE34C9-4B49-415B-B7F0-9F6C71738184}">
      <dgm:prSet/>
      <dgm:spPr/>
      <dgm:t>
        <a:bodyPr/>
        <a:lstStyle/>
        <a:p>
          <a:r>
            <a:rPr lang="en-IE" b="1" i="1"/>
            <a:t>Served</a:t>
          </a:r>
          <a:r>
            <a:rPr lang="en-IE"/>
            <a:t> - not users of the product at all; however, they are directly affected by the use of the product. Provide a way to track second-order social and physical ramifications of products</a:t>
          </a:r>
          <a:endParaRPr lang="en-US"/>
        </a:p>
      </dgm:t>
    </dgm:pt>
    <dgm:pt modelId="{042C2BFE-DC44-41E3-85E8-8631F8384DDD}" type="parTrans" cxnId="{482F31D2-AE9B-4F6B-B7B6-EE457F06C285}">
      <dgm:prSet/>
      <dgm:spPr/>
      <dgm:t>
        <a:bodyPr/>
        <a:lstStyle/>
        <a:p>
          <a:endParaRPr lang="en-US"/>
        </a:p>
      </dgm:t>
    </dgm:pt>
    <dgm:pt modelId="{8B4C3932-4A3D-44E2-AA48-90D57E583431}" type="sibTrans" cxnId="{482F31D2-AE9B-4F6B-B7B6-EE457F06C285}">
      <dgm:prSet/>
      <dgm:spPr/>
      <dgm:t>
        <a:bodyPr/>
        <a:lstStyle/>
        <a:p>
          <a:endParaRPr lang="en-US"/>
        </a:p>
      </dgm:t>
    </dgm:pt>
    <dgm:pt modelId="{4667B394-DD9F-4B66-82E1-F69CD4ABFCCC}">
      <dgm:prSet/>
      <dgm:spPr/>
      <dgm:t>
        <a:bodyPr/>
        <a:lstStyle/>
        <a:p>
          <a:r>
            <a:rPr lang="en-IE" b="1" i="1"/>
            <a:t>Negative</a:t>
          </a:r>
          <a:r>
            <a:rPr lang="en-IE"/>
            <a:t> - specific types of users that the product is not being built to serve. They aren’t users of the product. Their use is purely rhetorical: to help communicate to other members of the team that a persona should definitely not be the design target for the product.</a:t>
          </a:r>
          <a:endParaRPr lang="en-US"/>
        </a:p>
      </dgm:t>
    </dgm:pt>
    <dgm:pt modelId="{32A36D7E-1854-4EBE-8D9D-DEAB43787BC9}" type="parTrans" cxnId="{BF89D1AA-0BD0-4C09-932B-D8C60DEC0BB4}">
      <dgm:prSet/>
      <dgm:spPr/>
      <dgm:t>
        <a:bodyPr/>
        <a:lstStyle/>
        <a:p>
          <a:endParaRPr lang="it-IT"/>
        </a:p>
      </dgm:t>
    </dgm:pt>
    <dgm:pt modelId="{1ADC64D0-5165-403F-8CE8-437505AE4EB5}" type="sibTrans" cxnId="{BF89D1AA-0BD0-4C09-932B-D8C60DEC0BB4}">
      <dgm:prSet/>
      <dgm:spPr/>
      <dgm:t>
        <a:bodyPr/>
        <a:lstStyle/>
        <a:p>
          <a:endParaRPr lang="it-IT"/>
        </a:p>
      </dgm:t>
    </dgm:pt>
    <dgm:pt modelId="{D301A9CB-41D4-487A-8583-4B9D7884A63D}" type="pres">
      <dgm:prSet presAssocID="{5C3DBFAF-2635-4482-BB15-22A54283DC6B}" presName="linear" presStyleCnt="0">
        <dgm:presLayoutVars>
          <dgm:animLvl val="lvl"/>
          <dgm:resizeHandles val="exact"/>
        </dgm:presLayoutVars>
      </dgm:prSet>
      <dgm:spPr/>
    </dgm:pt>
    <dgm:pt modelId="{BCEE6900-E18F-4E46-AB70-5A4ED9FA69B3}" type="pres">
      <dgm:prSet presAssocID="{8567161B-BC7E-48BC-B081-F76916DFEE37}" presName="parentText" presStyleLbl="node1" presStyleIdx="0" presStyleCnt="3" custScaleY="42979">
        <dgm:presLayoutVars>
          <dgm:chMax val="0"/>
          <dgm:bulletEnabled val="1"/>
        </dgm:presLayoutVars>
      </dgm:prSet>
      <dgm:spPr/>
    </dgm:pt>
    <dgm:pt modelId="{59692800-D534-436B-978C-6D4B261291E3}" type="pres">
      <dgm:prSet presAssocID="{D93D29D9-6E1B-4801-9A34-8741D1B837F4}" presName="spacer" presStyleCnt="0"/>
      <dgm:spPr/>
    </dgm:pt>
    <dgm:pt modelId="{E33BA957-3C09-4920-83AE-D26008F3CB50}" type="pres">
      <dgm:prSet presAssocID="{05EE34C9-4B49-415B-B7F0-9F6C71738184}" presName="parentText" presStyleLbl="node1" presStyleIdx="1" presStyleCnt="3" custScaleY="61106">
        <dgm:presLayoutVars>
          <dgm:chMax val="0"/>
          <dgm:bulletEnabled val="1"/>
        </dgm:presLayoutVars>
      </dgm:prSet>
      <dgm:spPr/>
    </dgm:pt>
    <dgm:pt modelId="{20B2C426-32B8-4D66-9F16-CE30D39F0C8E}" type="pres">
      <dgm:prSet presAssocID="{8B4C3932-4A3D-44E2-AA48-90D57E583431}" presName="spacer" presStyleCnt="0"/>
      <dgm:spPr/>
    </dgm:pt>
    <dgm:pt modelId="{5B232A25-9CDD-4236-A6D4-975635E6AEB3}" type="pres">
      <dgm:prSet presAssocID="{4667B394-DD9F-4B66-82E1-F69CD4ABFCCC}" presName="parentText" presStyleLbl="node1" presStyleIdx="2" presStyleCnt="3" custScaleY="61106">
        <dgm:presLayoutVars>
          <dgm:chMax val="0"/>
          <dgm:bulletEnabled val="1"/>
        </dgm:presLayoutVars>
      </dgm:prSet>
      <dgm:spPr/>
    </dgm:pt>
  </dgm:ptLst>
  <dgm:cxnLst>
    <dgm:cxn modelId="{552A0903-E29C-440A-8EA7-800D73D16162}" type="presOf" srcId="{05EE34C9-4B49-415B-B7F0-9F6C71738184}" destId="{E33BA957-3C09-4920-83AE-D26008F3CB50}" srcOrd="0" destOrd="0" presId="urn:microsoft.com/office/officeart/2005/8/layout/vList2"/>
    <dgm:cxn modelId="{4AF61703-A9BE-448C-8FE3-2593D3F7081F}" type="presOf" srcId="{4667B394-DD9F-4B66-82E1-F69CD4ABFCCC}" destId="{5B232A25-9CDD-4236-A6D4-975635E6AEB3}" srcOrd="0" destOrd="0" presId="urn:microsoft.com/office/officeart/2005/8/layout/vList2"/>
    <dgm:cxn modelId="{95ABBD10-4D08-43AA-8DA0-C31BA8C80023}" type="presOf" srcId="{8567161B-BC7E-48BC-B081-F76916DFEE37}" destId="{BCEE6900-E18F-4E46-AB70-5A4ED9FA69B3}" srcOrd="0" destOrd="0" presId="urn:microsoft.com/office/officeart/2005/8/layout/vList2"/>
    <dgm:cxn modelId="{2D5F1799-3F78-4183-B30F-24F6C16E786D}" srcId="{5C3DBFAF-2635-4482-BB15-22A54283DC6B}" destId="{8567161B-BC7E-48BC-B081-F76916DFEE37}" srcOrd="0" destOrd="0" parTransId="{C0D7E8BA-CCC0-4F6E-98B8-8AD974AAFCC9}" sibTransId="{D93D29D9-6E1B-4801-9A34-8741D1B837F4}"/>
    <dgm:cxn modelId="{CF5668AA-84C2-4DA0-BBB4-D6AD2CC1135B}" type="presOf" srcId="{5C3DBFAF-2635-4482-BB15-22A54283DC6B}" destId="{D301A9CB-41D4-487A-8583-4B9D7884A63D}" srcOrd="0" destOrd="0" presId="urn:microsoft.com/office/officeart/2005/8/layout/vList2"/>
    <dgm:cxn modelId="{BF89D1AA-0BD0-4C09-932B-D8C60DEC0BB4}" srcId="{5C3DBFAF-2635-4482-BB15-22A54283DC6B}" destId="{4667B394-DD9F-4B66-82E1-F69CD4ABFCCC}" srcOrd="2" destOrd="0" parTransId="{32A36D7E-1854-4EBE-8D9D-DEAB43787BC9}" sibTransId="{1ADC64D0-5165-403F-8CE8-437505AE4EB5}"/>
    <dgm:cxn modelId="{482F31D2-AE9B-4F6B-B7B6-EE457F06C285}" srcId="{5C3DBFAF-2635-4482-BB15-22A54283DC6B}" destId="{05EE34C9-4B49-415B-B7F0-9F6C71738184}" srcOrd="1" destOrd="0" parTransId="{042C2BFE-DC44-41E3-85E8-8631F8384DDD}" sibTransId="{8B4C3932-4A3D-44E2-AA48-90D57E583431}"/>
    <dgm:cxn modelId="{937B7396-768F-4679-8BBA-28CCE5B6B63D}" type="presParOf" srcId="{D301A9CB-41D4-487A-8583-4B9D7884A63D}" destId="{BCEE6900-E18F-4E46-AB70-5A4ED9FA69B3}" srcOrd="0" destOrd="0" presId="urn:microsoft.com/office/officeart/2005/8/layout/vList2"/>
    <dgm:cxn modelId="{A30F152D-5A49-4154-B804-3E73BF46054A}" type="presParOf" srcId="{D301A9CB-41D4-487A-8583-4B9D7884A63D}" destId="{59692800-D534-436B-978C-6D4B261291E3}" srcOrd="1" destOrd="0" presId="urn:microsoft.com/office/officeart/2005/8/layout/vList2"/>
    <dgm:cxn modelId="{6A7B62BE-E63D-4AEB-AE41-737BFD7FA16A}" type="presParOf" srcId="{D301A9CB-41D4-487A-8583-4B9D7884A63D}" destId="{E33BA957-3C09-4920-83AE-D26008F3CB50}" srcOrd="2" destOrd="0" presId="urn:microsoft.com/office/officeart/2005/8/layout/vList2"/>
    <dgm:cxn modelId="{3918D28A-D619-4621-8855-A19283B14CB4}" type="presParOf" srcId="{D301A9CB-41D4-487A-8583-4B9D7884A63D}" destId="{20B2C426-32B8-4D66-9F16-CE30D39F0C8E}" srcOrd="3" destOrd="0" presId="urn:microsoft.com/office/officeart/2005/8/layout/vList2"/>
    <dgm:cxn modelId="{F35C4D18-3CDD-495F-B3A8-F863CAFAFAD1}" type="presParOf" srcId="{D301A9CB-41D4-487A-8583-4B9D7884A63D}" destId="{5B232A25-9CDD-4236-A6D4-975635E6AEB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781B57C-5E4F-4B80-A1A8-5AC9656CCDF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EA80FE7-368B-4477-874E-5412CEEB3803}">
      <dgm:prSet/>
      <dgm:spPr/>
      <dgm:t>
        <a:bodyPr/>
        <a:lstStyle/>
        <a:p>
          <a:r>
            <a:rPr lang="en-IE"/>
            <a:t>Rhetorical tools to clearly communicate assumptions about who the important users are and what they need, and to enforce rigorous thinking about serving specific user needs (even if these needs are not validated).</a:t>
          </a:r>
          <a:endParaRPr lang="en-US"/>
        </a:p>
      </dgm:t>
    </dgm:pt>
    <dgm:pt modelId="{7240D431-33D1-4D35-8736-052F3B063520}" type="parTrans" cxnId="{653963C5-E9AA-40CC-9F27-B8312A114C8A}">
      <dgm:prSet/>
      <dgm:spPr/>
      <dgm:t>
        <a:bodyPr/>
        <a:lstStyle/>
        <a:p>
          <a:endParaRPr lang="en-US"/>
        </a:p>
      </dgm:t>
    </dgm:pt>
    <dgm:pt modelId="{B19096D7-B709-48B6-936A-E8B59157A6E5}" type="sibTrans" cxnId="{653963C5-E9AA-40CC-9F27-B8312A114C8A}">
      <dgm:prSet/>
      <dgm:spPr/>
      <dgm:t>
        <a:bodyPr/>
        <a:lstStyle/>
        <a:p>
          <a:endParaRPr lang="en-US"/>
        </a:p>
      </dgm:t>
    </dgm:pt>
    <dgm:pt modelId="{F2FDD0D0-943E-4D6E-B298-62A176FB47E8}">
      <dgm:prSet/>
      <dgm:spPr/>
      <dgm:t>
        <a:bodyPr/>
        <a:lstStyle/>
        <a:p>
          <a:r>
            <a:rPr lang="en-IE"/>
            <a:t>Rely on available data and designer best guesses about behaviours, motivations, and goals. </a:t>
          </a:r>
          <a:endParaRPr lang="en-US"/>
        </a:p>
      </dgm:t>
    </dgm:pt>
    <dgm:pt modelId="{1409C518-6339-4721-B353-945953ED1BF5}" type="parTrans" cxnId="{E32EE7EA-5ED1-424F-B04E-791371E38B3C}">
      <dgm:prSet/>
      <dgm:spPr/>
      <dgm:t>
        <a:bodyPr/>
        <a:lstStyle/>
        <a:p>
          <a:endParaRPr lang="en-US"/>
        </a:p>
      </dgm:t>
    </dgm:pt>
    <dgm:pt modelId="{AB13F2FC-7151-4B5A-9E22-91BFFC65C554}" type="sibTrans" cxnId="{E32EE7EA-5ED1-424F-B04E-791371E38B3C}">
      <dgm:prSet/>
      <dgm:spPr/>
      <dgm:t>
        <a:bodyPr/>
        <a:lstStyle/>
        <a:p>
          <a:endParaRPr lang="en-US"/>
        </a:p>
      </dgm:t>
    </dgm:pt>
    <dgm:pt modelId="{BA8A170E-C5E3-487C-8AE7-50C34D7F44FF}">
      <dgm:prSet/>
      <dgm:spPr/>
      <dgm:t>
        <a:bodyPr/>
        <a:lstStyle/>
        <a:p>
          <a:r>
            <a:rPr lang="en-IE"/>
            <a:t>Typically based on a combination of stakeholder and subject matter expert knowledge of users (when available), as well as what is understood about users from existing market data. </a:t>
          </a:r>
          <a:endParaRPr lang="en-US"/>
        </a:p>
      </dgm:t>
    </dgm:pt>
    <dgm:pt modelId="{10E55475-67B3-470D-9F48-C9F302DF5A81}" type="parTrans" cxnId="{E4A4CECC-883A-4DCB-B8EB-5B54ADFEAA82}">
      <dgm:prSet/>
      <dgm:spPr/>
      <dgm:t>
        <a:bodyPr/>
        <a:lstStyle/>
        <a:p>
          <a:endParaRPr lang="en-US"/>
        </a:p>
      </dgm:t>
    </dgm:pt>
    <dgm:pt modelId="{06642294-CBCA-4D3A-9F6D-7FE1F14306FD}" type="sibTrans" cxnId="{E4A4CECC-883A-4DCB-B8EB-5B54ADFEAA82}">
      <dgm:prSet/>
      <dgm:spPr/>
      <dgm:t>
        <a:bodyPr/>
        <a:lstStyle/>
        <a:p>
          <a:endParaRPr lang="en-US"/>
        </a:p>
      </dgm:t>
    </dgm:pt>
    <dgm:pt modelId="{7536D7EF-2D83-4948-B9E0-5D1731350C5B}" type="pres">
      <dgm:prSet presAssocID="{D781B57C-5E4F-4B80-A1A8-5AC9656CCDF1}" presName="linear" presStyleCnt="0">
        <dgm:presLayoutVars>
          <dgm:animLvl val="lvl"/>
          <dgm:resizeHandles val="exact"/>
        </dgm:presLayoutVars>
      </dgm:prSet>
      <dgm:spPr/>
    </dgm:pt>
    <dgm:pt modelId="{598DBC96-0BFD-4BE6-9AB7-5A916B7FC761}" type="pres">
      <dgm:prSet presAssocID="{0EA80FE7-368B-4477-874E-5412CEEB3803}" presName="parentText" presStyleLbl="node1" presStyleIdx="0" presStyleCnt="3">
        <dgm:presLayoutVars>
          <dgm:chMax val="0"/>
          <dgm:bulletEnabled val="1"/>
        </dgm:presLayoutVars>
      </dgm:prSet>
      <dgm:spPr/>
    </dgm:pt>
    <dgm:pt modelId="{1B23E643-C911-4DCC-80BD-5B631F033F0F}" type="pres">
      <dgm:prSet presAssocID="{B19096D7-B709-48B6-936A-E8B59157A6E5}" presName="spacer" presStyleCnt="0"/>
      <dgm:spPr/>
    </dgm:pt>
    <dgm:pt modelId="{97EA0FCC-9B67-41F3-84E5-3C03C95486A8}" type="pres">
      <dgm:prSet presAssocID="{F2FDD0D0-943E-4D6E-B298-62A176FB47E8}" presName="parentText" presStyleLbl="node1" presStyleIdx="1" presStyleCnt="3">
        <dgm:presLayoutVars>
          <dgm:chMax val="0"/>
          <dgm:bulletEnabled val="1"/>
        </dgm:presLayoutVars>
      </dgm:prSet>
      <dgm:spPr/>
    </dgm:pt>
    <dgm:pt modelId="{82EFADA6-DA37-48DF-82C8-CA078BF1374D}" type="pres">
      <dgm:prSet presAssocID="{AB13F2FC-7151-4B5A-9E22-91BFFC65C554}" presName="spacer" presStyleCnt="0"/>
      <dgm:spPr/>
    </dgm:pt>
    <dgm:pt modelId="{09C51BEF-9D1A-4B19-97BC-EE6D41B54870}" type="pres">
      <dgm:prSet presAssocID="{BA8A170E-C5E3-487C-8AE7-50C34D7F44FF}" presName="parentText" presStyleLbl="node1" presStyleIdx="2" presStyleCnt="3">
        <dgm:presLayoutVars>
          <dgm:chMax val="0"/>
          <dgm:bulletEnabled val="1"/>
        </dgm:presLayoutVars>
      </dgm:prSet>
      <dgm:spPr/>
    </dgm:pt>
  </dgm:ptLst>
  <dgm:cxnLst>
    <dgm:cxn modelId="{2DBFC80E-3A71-44BC-A5A1-FD2590DC3186}" type="presOf" srcId="{D781B57C-5E4F-4B80-A1A8-5AC9656CCDF1}" destId="{7536D7EF-2D83-4948-B9E0-5D1731350C5B}" srcOrd="0" destOrd="0" presId="urn:microsoft.com/office/officeart/2005/8/layout/vList2"/>
    <dgm:cxn modelId="{34E9284E-5E0B-4830-8D8A-D5CAD6998DCC}" type="presOf" srcId="{0EA80FE7-368B-4477-874E-5412CEEB3803}" destId="{598DBC96-0BFD-4BE6-9AB7-5A916B7FC761}" srcOrd="0" destOrd="0" presId="urn:microsoft.com/office/officeart/2005/8/layout/vList2"/>
    <dgm:cxn modelId="{E1B48C53-4EBB-41D7-A14C-ED44E2B08198}" type="presOf" srcId="{BA8A170E-C5E3-487C-8AE7-50C34D7F44FF}" destId="{09C51BEF-9D1A-4B19-97BC-EE6D41B54870}" srcOrd="0" destOrd="0" presId="urn:microsoft.com/office/officeart/2005/8/layout/vList2"/>
    <dgm:cxn modelId="{647FD5AD-82DB-45C1-87F4-6349B396C376}" type="presOf" srcId="{F2FDD0D0-943E-4D6E-B298-62A176FB47E8}" destId="{97EA0FCC-9B67-41F3-84E5-3C03C95486A8}" srcOrd="0" destOrd="0" presId="urn:microsoft.com/office/officeart/2005/8/layout/vList2"/>
    <dgm:cxn modelId="{653963C5-E9AA-40CC-9F27-B8312A114C8A}" srcId="{D781B57C-5E4F-4B80-A1A8-5AC9656CCDF1}" destId="{0EA80FE7-368B-4477-874E-5412CEEB3803}" srcOrd="0" destOrd="0" parTransId="{7240D431-33D1-4D35-8736-052F3B063520}" sibTransId="{B19096D7-B709-48B6-936A-E8B59157A6E5}"/>
    <dgm:cxn modelId="{E4A4CECC-883A-4DCB-B8EB-5B54ADFEAA82}" srcId="{D781B57C-5E4F-4B80-A1A8-5AC9656CCDF1}" destId="{BA8A170E-C5E3-487C-8AE7-50C34D7F44FF}" srcOrd="2" destOrd="0" parTransId="{10E55475-67B3-470D-9F48-C9F302DF5A81}" sibTransId="{06642294-CBCA-4D3A-9F6D-7FE1F14306FD}"/>
    <dgm:cxn modelId="{E32EE7EA-5ED1-424F-B04E-791371E38B3C}" srcId="{D781B57C-5E4F-4B80-A1A8-5AC9656CCDF1}" destId="{F2FDD0D0-943E-4D6E-B298-62A176FB47E8}" srcOrd="1" destOrd="0" parTransId="{1409C518-6339-4721-B353-945953ED1BF5}" sibTransId="{AB13F2FC-7151-4B5A-9E22-91BFFC65C554}"/>
    <dgm:cxn modelId="{ED9B2794-5652-4ED2-BDFF-FE030C652D34}" type="presParOf" srcId="{7536D7EF-2D83-4948-B9E0-5D1731350C5B}" destId="{598DBC96-0BFD-4BE6-9AB7-5A916B7FC761}" srcOrd="0" destOrd="0" presId="urn:microsoft.com/office/officeart/2005/8/layout/vList2"/>
    <dgm:cxn modelId="{4C6EF076-D2E3-4CA4-9F0F-B7C3B218725F}" type="presParOf" srcId="{7536D7EF-2D83-4948-B9E0-5D1731350C5B}" destId="{1B23E643-C911-4DCC-80BD-5B631F033F0F}" srcOrd="1" destOrd="0" presId="urn:microsoft.com/office/officeart/2005/8/layout/vList2"/>
    <dgm:cxn modelId="{60A4E89E-0080-4520-AA3C-CAD3E6429D60}" type="presParOf" srcId="{7536D7EF-2D83-4948-B9E0-5D1731350C5B}" destId="{97EA0FCC-9B67-41F3-84E5-3C03C95486A8}" srcOrd="2" destOrd="0" presId="urn:microsoft.com/office/officeart/2005/8/layout/vList2"/>
    <dgm:cxn modelId="{EAE467F5-FC8A-4F6E-93C6-7503A13C4C6C}" type="presParOf" srcId="{7536D7EF-2D83-4948-B9E0-5D1731350C5B}" destId="{82EFADA6-DA37-48DF-82C8-CA078BF1374D}" srcOrd="3" destOrd="0" presId="urn:microsoft.com/office/officeart/2005/8/layout/vList2"/>
    <dgm:cxn modelId="{9749A2F5-8911-4AC5-BE3F-44BCBC5653EE}" type="presParOf" srcId="{7536D7EF-2D83-4948-B9E0-5D1731350C5B}" destId="{09C51BEF-9D1A-4B19-97BC-EE6D41B5487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66734A6-315E-4848-BD9B-E3C97A46FE0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FE9D7C-2061-424A-8901-C70B6C0B5607}">
      <dgm:prSet/>
      <dgm:spPr/>
      <dgm:t>
        <a:bodyPr/>
        <a:lstStyle/>
        <a:p>
          <a:pPr>
            <a:defRPr b="1"/>
          </a:pPr>
          <a:r>
            <a:rPr lang="en-IE"/>
            <a:t>Using provisional personas yields better results than no user models at all. </a:t>
          </a:r>
          <a:endParaRPr lang="en-US"/>
        </a:p>
      </dgm:t>
    </dgm:pt>
    <dgm:pt modelId="{CB8C4FE8-C8CF-469A-9807-1BEB7BC256CB}" type="parTrans" cxnId="{ECAC1F7E-A14D-48C8-B7BA-65482C7D15D2}">
      <dgm:prSet/>
      <dgm:spPr/>
      <dgm:t>
        <a:bodyPr/>
        <a:lstStyle/>
        <a:p>
          <a:endParaRPr lang="en-US"/>
        </a:p>
      </dgm:t>
    </dgm:pt>
    <dgm:pt modelId="{681EFE94-9443-4303-B829-707EFC88B917}" type="sibTrans" cxnId="{ECAC1F7E-A14D-48C8-B7BA-65482C7D15D2}">
      <dgm:prSet/>
      <dgm:spPr/>
      <dgm:t>
        <a:bodyPr/>
        <a:lstStyle/>
        <a:p>
          <a:endParaRPr lang="en-US"/>
        </a:p>
      </dgm:t>
    </dgm:pt>
    <dgm:pt modelId="{6BD19053-9E67-4208-B74E-942FE619AB62}">
      <dgm:prSet/>
      <dgm:spPr/>
      <dgm:t>
        <a:bodyPr/>
        <a:lstStyle/>
        <a:p>
          <a:pPr>
            <a:defRPr b="1"/>
          </a:pPr>
          <a:r>
            <a:rPr lang="en-IE"/>
            <a:t>Can help focus the product team and build consensus around product features and behaviours. </a:t>
          </a:r>
          <a:endParaRPr lang="en-US"/>
        </a:p>
      </dgm:t>
    </dgm:pt>
    <dgm:pt modelId="{A3CF7552-E271-4A74-8911-18936063CABD}" type="parTrans" cxnId="{5CF88D5A-0817-4120-8378-7DE2EA74F645}">
      <dgm:prSet/>
      <dgm:spPr/>
      <dgm:t>
        <a:bodyPr/>
        <a:lstStyle/>
        <a:p>
          <a:endParaRPr lang="en-US"/>
        </a:p>
      </dgm:t>
    </dgm:pt>
    <dgm:pt modelId="{173D77D6-DC5D-4B27-9359-D25B70F5CF1E}" type="sibTrans" cxnId="{5CF88D5A-0817-4120-8378-7DE2EA74F645}">
      <dgm:prSet/>
      <dgm:spPr/>
      <dgm:t>
        <a:bodyPr/>
        <a:lstStyle/>
        <a:p>
          <a:endParaRPr lang="en-US"/>
        </a:p>
      </dgm:t>
    </dgm:pt>
    <dgm:pt modelId="{55D68226-1C4E-4335-A452-9A7C7D84CDC9}">
      <dgm:prSet/>
      <dgm:spPr/>
      <dgm:t>
        <a:bodyPr/>
        <a:lstStyle/>
        <a:p>
          <a:pPr>
            <a:defRPr b="1"/>
          </a:pPr>
          <a:r>
            <a:rPr lang="en-IE"/>
            <a:t>Caveats:  if you do not have data to back up your assumptions you may: </a:t>
          </a:r>
          <a:endParaRPr lang="en-US"/>
        </a:p>
      </dgm:t>
    </dgm:pt>
    <dgm:pt modelId="{0CC14837-2EE1-49F0-A4EC-39DC334026C7}" type="parTrans" cxnId="{80D2559F-E0D1-4659-A367-EC0E2B232F62}">
      <dgm:prSet/>
      <dgm:spPr/>
      <dgm:t>
        <a:bodyPr/>
        <a:lstStyle/>
        <a:p>
          <a:endParaRPr lang="en-US"/>
        </a:p>
      </dgm:t>
    </dgm:pt>
    <dgm:pt modelId="{1147E778-D015-46B9-B2A9-189854B06426}" type="sibTrans" cxnId="{80D2559F-E0D1-4659-A367-EC0E2B232F62}">
      <dgm:prSet/>
      <dgm:spPr/>
      <dgm:t>
        <a:bodyPr/>
        <a:lstStyle/>
        <a:p>
          <a:endParaRPr lang="en-US"/>
        </a:p>
      </dgm:t>
    </dgm:pt>
    <dgm:pt modelId="{00AFAD17-5065-4CE2-8774-D4A4CAA6656A}">
      <dgm:prSet/>
      <dgm:spPr/>
      <dgm:t>
        <a:bodyPr/>
        <a:lstStyle/>
        <a:p>
          <a:r>
            <a:rPr lang="en-IE"/>
            <a:t>Focus on the wrong design target </a:t>
          </a:r>
          <a:endParaRPr lang="en-US"/>
        </a:p>
      </dgm:t>
    </dgm:pt>
    <dgm:pt modelId="{665E2366-2CD1-4AAE-B320-1CB8C03AA465}" type="parTrans" cxnId="{B4AAD323-0EF9-48C4-8431-D15FB87AD29A}">
      <dgm:prSet/>
      <dgm:spPr/>
      <dgm:t>
        <a:bodyPr/>
        <a:lstStyle/>
        <a:p>
          <a:endParaRPr lang="en-US"/>
        </a:p>
      </dgm:t>
    </dgm:pt>
    <dgm:pt modelId="{7D8788C0-70B2-4994-B092-6DE97FA4DB6C}" type="sibTrans" cxnId="{B4AAD323-0EF9-48C4-8431-D15FB87AD29A}">
      <dgm:prSet/>
      <dgm:spPr/>
      <dgm:t>
        <a:bodyPr/>
        <a:lstStyle/>
        <a:p>
          <a:endParaRPr lang="en-US"/>
        </a:p>
      </dgm:t>
    </dgm:pt>
    <dgm:pt modelId="{0AD606DC-E90A-44B5-B5FF-D2DD0C247C03}">
      <dgm:prSet/>
      <dgm:spPr/>
      <dgm:t>
        <a:bodyPr/>
        <a:lstStyle/>
        <a:p>
          <a:r>
            <a:rPr lang="en-IE"/>
            <a:t>Focus on the right target, but miss key behaviours that could differentiate your product </a:t>
          </a:r>
          <a:endParaRPr lang="en-US"/>
        </a:p>
      </dgm:t>
    </dgm:pt>
    <dgm:pt modelId="{C998870B-7EAE-4DF8-AD17-F23F139A6479}" type="parTrans" cxnId="{2DF9A004-B8E8-4EEB-AE81-70394EE870D7}">
      <dgm:prSet/>
      <dgm:spPr/>
      <dgm:t>
        <a:bodyPr/>
        <a:lstStyle/>
        <a:p>
          <a:endParaRPr lang="en-US"/>
        </a:p>
      </dgm:t>
    </dgm:pt>
    <dgm:pt modelId="{51098A03-C514-4D60-AFF1-8D7334C883CF}" type="sibTrans" cxnId="{2DF9A004-B8E8-4EEB-AE81-70394EE870D7}">
      <dgm:prSet/>
      <dgm:spPr/>
      <dgm:t>
        <a:bodyPr/>
        <a:lstStyle/>
        <a:p>
          <a:endParaRPr lang="en-US"/>
        </a:p>
      </dgm:t>
    </dgm:pt>
    <dgm:pt modelId="{A78C699B-ED7F-4CFA-9AD7-D97EA1ED28F4}">
      <dgm:prSet/>
      <dgm:spPr/>
      <dgm:t>
        <a:bodyPr/>
        <a:lstStyle/>
        <a:p>
          <a:r>
            <a:rPr lang="en-IE"/>
            <a:t>Have a difficult time getting buy-in from individuals and groups who did not participate in their creation</a:t>
          </a:r>
          <a:endParaRPr lang="en-US"/>
        </a:p>
      </dgm:t>
    </dgm:pt>
    <dgm:pt modelId="{2F650A03-E3CB-462B-8705-082A77522E71}" type="parTrans" cxnId="{96AACED8-E360-4B3E-8151-CDCEE1E725FB}">
      <dgm:prSet/>
      <dgm:spPr/>
      <dgm:t>
        <a:bodyPr/>
        <a:lstStyle/>
        <a:p>
          <a:endParaRPr lang="en-US"/>
        </a:p>
      </dgm:t>
    </dgm:pt>
    <dgm:pt modelId="{4AD23509-4A4C-401E-BD28-95912AABE569}" type="sibTrans" cxnId="{96AACED8-E360-4B3E-8151-CDCEE1E725FB}">
      <dgm:prSet/>
      <dgm:spPr/>
      <dgm:t>
        <a:bodyPr/>
        <a:lstStyle/>
        <a:p>
          <a:endParaRPr lang="en-US"/>
        </a:p>
      </dgm:t>
    </dgm:pt>
    <dgm:pt modelId="{A1A78438-19AC-424A-A539-49EEA65B9DAA}">
      <dgm:prSet/>
      <dgm:spPr/>
      <dgm:t>
        <a:bodyPr/>
        <a:lstStyle/>
        <a:p>
          <a:r>
            <a:rPr lang="en-IE"/>
            <a:t>Discredit the value of personas, causing your organization to reject the use of personas in the long term</a:t>
          </a:r>
          <a:endParaRPr lang="en-US"/>
        </a:p>
      </dgm:t>
    </dgm:pt>
    <dgm:pt modelId="{7B3D4934-3ACC-4DE1-B3CF-6F6859835FD8}" type="parTrans" cxnId="{2EFEAC37-C993-4615-A238-AC7DA24B8C3B}">
      <dgm:prSet/>
      <dgm:spPr/>
      <dgm:t>
        <a:bodyPr/>
        <a:lstStyle/>
        <a:p>
          <a:endParaRPr lang="en-US"/>
        </a:p>
      </dgm:t>
    </dgm:pt>
    <dgm:pt modelId="{94F2851C-8D5E-479F-95C4-5811D0600D43}" type="sibTrans" cxnId="{2EFEAC37-C993-4615-A238-AC7DA24B8C3B}">
      <dgm:prSet/>
      <dgm:spPr/>
      <dgm:t>
        <a:bodyPr/>
        <a:lstStyle/>
        <a:p>
          <a:endParaRPr lang="en-US"/>
        </a:p>
      </dgm:t>
    </dgm:pt>
    <dgm:pt modelId="{34BBA908-A66A-4A87-994A-84C9AC695277}" type="pres">
      <dgm:prSet presAssocID="{566734A6-315E-4848-BD9B-E3C97A46FE0C}" presName="root" presStyleCnt="0">
        <dgm:presLayoutVars>
          <dgm:dir/>
          <dgm:resizeHandles val="exact"/>
        </dgm:presLayoutVars>
      </dgm:prSet>
      <dgm:spPr/>
    </dgm:pt>
    <dgm:pt modelId="{0A6DD906-B819-4F9A-8AEF-E4218497F12D}" type="pres">
      <dgm:prSet presAssocID="{4CFE9D7C-2061-424A-8901-C70B6C0B5607}" presName="compNode" presStyleCnt="0"/>
      <dgm:spPr/>
    </dgm:pt>
    <dgm:pt modelId="{DAEBB0B4-6E9D-4E33-AB24-E1E60AFA620B}" type="pres">
      <dgm:prSet presAssocID="{4CFE9D7C-2061-424A-8901-C70B6C0B56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F6E280F4-23AD-44C0-A38D-885D34FDAD39}" type="pres">
      <dgm:prSet presAssocID="{4CFE9D7C-2061-424A-8901-C70B6C0B5607}" presName="iconSpace" presStyleCnt="0"/>
      <dgm:spPr/>
    </dgm:pt>
    <dgm:pt modelId="{C194D18F-C1A9-425E-B2CE-79A7C57B104F}" type="pres">
      <dgm:prSet presAssocID="{4CFE9D7C-2061-424A-8901-C70B6C0B5607}" presName="parTx" presStyleLbl="revTx" presStyleIdx="0" presStyleCnt="6">
        <dgm:presLayoutVars>
          <dgm:chMax val="0"/>
          <dgm:chPref val="0"/>
        </dgm:presLayoutVars>
      </dgm:prSet>
      <dgm:spPr/>
    </dgm:pt>
    <dgm:pt modelId="{EFDF513E-A574-4B67-879E-FE7D6464C833}" type="pres">
      <dgm:prSet presAssocID="{4CFE9D7C-2061-424A-8901-C70B6C0B5607}" presName="txSpace" presStyleCnt="0"/>
      <dgm:spPr/>
    </dgm:pt>
    <dgm:pt modelId="{22F253B2-0E04-49B8-B1FC-E693E66FB602}" type="pres">
      <dgm:prSet presAssocID="{4CFE9D7C-2061-424A-8901-C70B6C0B5607}" presName="desTx" presStyleLbl="revTx" presStyleIdx="1" presStyleCnt="6">
        <dgm:presLayoutVars/>
      </dgm:prSet>
      <dgm:spPr/>
    </dgm:pt>
    <dgm:pt modelId="{8289815E-E31F-482D-BCB8-EA30A0B5BAA4}" type="pres">
      <dgm:prSet presAssocID="{681EFE94-9443-4303-B829-707EFC88B917}" presName="sibTrans" presStyleCnt="0"/>
      <dgm:spPr/>
    </dgm:pt>
    <dgm:pt modelId="{8E1CDBE6-C642-4B02-BA04-988DA123F792}" type="pres">
      <dgm:prSet presAssocID="{6BD19053-9E67-4208-B74E-942FE619AB62}" presName="compNode" presStyleCnt="0"/>
      <dgm:spPr/>
    </dgm:pt>
    <dgm:pt modelId="{25367BA4-74DB-406D-96E4-68338F4BC291}" type="pres">
      <dgm:prSet presAssocID="{6BD19053-9E67-4208-B74E-942FE619AB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7AFEF30-D4B5-4B9E-BE54-683E3A4CE37D}" type="pres">
      <dgm:prSet presAssocID="{6BD19053-9E67-4208-B74E-942FE619AB62}" presName="iconSpace" presStyleCnt="0"/>
      <dgm:spPr/>
    </dgm:pt>
    <dgm:pt modelId="{CC59AEA5-754C-4EF8-AC17-55B187959FCB}" type="pres">
      <dgm:prSet presAssocID="{6BD19053-9E67-4208-B74E-942FE619AB62}" presName="parTx" presStyleLbl="revTx" presStyleIdx="2" presStyleCnt="6">
        <dgm:presLayoutVars>
          <dgm:chMax val="0"/>
          <dgm:chPref val="0"/>
        </dgm:presLayoutVars>
      </dgm:prSet>
      <dgm:spPr/>
    </dgm:pt>
    <dgm:pt modelId="{0E28CB44-6BE5-41B1-8A32-26D874B4A24D}" type="pres">
      <dgm:prSet presAssocID="{6BD19053-9E67-4208-B74E-942FE619AB62}" presName="txSpace" presStyleCnt="0"/>
      <dgm:spPr/>
    </dgm:pt>
    <dgm:pt modelId="{80419E45-C0E7-49D4-87CC-1075B9D06E8F}" type="pres">
      <dgm:prSet presAssocID="{6BD19053-9E67-4208-B74E-942FE619AB62}" presName="desTx" presStyleLbl="revTx" presStyleIdx="3" presStyleCnt="6">
        <dgm:presLayoutVars/>
      </dgm:prSet>
      <dgm:spPr/>
    </dgm:pt>
    <dgm:pt modelId="{1D6E5697-86B5-45AA-9633-5D690B636C94}" type="pres">
      <dgm:prSet presAssocID="{173D77D6-DC5D-4B27-9359-D25B70F5CF1E}" presName="sibTrans" presStyleCnt="0"/>
      <dgm:spPr/>
    </dgm:pt>
    <dgm:pt modelId="{4E7E7E75-1792-4C3F-9BCC-1E0A3CF1450E}" type="pres">
      <dgm:prSet presAssocID="{55D68226-1C4E-4335-A452-9A7C7D84CDC9}" presName="compNode" presStyleCnt="0"/>
      <dgm:spPr/>
    </dgm:pt>
    <dgm:pt modelId="{37890F57-28ED-4A04-BE8E-7AF8B7CF73F9}" type="pres">
      <dgm:prSet presAssocID="{55D68226-1C4E-4335-A452-9A7C7D84CD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F29DCD52-7710-47FB-9C59-B7FE9514EA5D}" type="pres">
      <dgm:prSet presAssocID="{55D68226-1C4E-4335-A452-9A7C7D84CDC9}" presName="iconSpace" presStyleCnt="0"/>
      <dgm:spPr/>
    </dgm:pt>
    <dgm:pt modelId="{B75815D8-9BB9-4C5A-AD47-F372783F5B85}" type="pres">
      <dgm:prSet presAssocID="{55D68226-1C4E-4335-A452-9A7C7D84CDC9}" presName="parTx" presStyleLbl="revTx" presStyleIdx="4" presStyleCnt="6">
        <dgm:presLayoutVars>
          <dgm:chMax val="0"/>
          <dgm:chPref val="0"/>
        </dgm:presLayoutVars>
      </dgm:prSet>
      <dgm:spPr/>
    </dgm:pt>
    <dgm:pt modelId="{5EDDE5DA-2B06-476D-A26A-ED38F5213CCD}" type="pres">
      <dgm:prSet presAssocID="{55D68226-1C4E-4335-A452-9A7C7D84CDC9}" presName="txSpace" presStyleCnt="0"/>
      <dgm:spPr/>
    </dgm:pt>
    <dgm:pt modelId="{552A8DD5-1781-41C0-A2A5-3A58A45E56B9}" type="pres">
      <dgm:prSet presAssocID="{55D68226-1C4E-4335-A452-9A7C7D84CDC9}" presName="desTx" presStyleLbl="revTx" presStyleIdx="5" presStyleCnt="6">
        <dgm:presLayoutVars/>
      </dgm:prSet>
      <dgm:spPr/>
    </dgm:pt>
  </dgm:ptLst>
  <dgm:cxnLst>
    <dgm:cxn modelId="{2DF9A004-B8E8-4EEB-AE81-70394EE870D7}" srcId="{55D68226-1C4E-4335-A452-9A7C7D84CDC9}" destId="{0AD606DC-E90A-44B5-B5FF-D2DD0C247C03}" srcOrd="1" destOrd="0" parTransId="{C998870B-7EAE-4DF8-AD17-F23F139A6479}" sibTransId="{51098A03-C514-4D60-AFF1-8D7334C883CF}"/>
    <dgm:cxn modelId="{1780280A-B424-43E8-A4AB-FE7E2676ABA1}" type="presOf" srcId="{566734A6-315E-4848-BD9B-E3C97A46FE0C}" destId="{34BBA908-A66A-4A87-994A-84C9AC695277}" srcOrd="0" destOrd="0" presId="urn:microsoft.com/office/officeart/2018/2/layout/IconLabelDescriptionList"/>
    <dgm:cxn modelId="{B4AAD323-0EF9-48C4-8431-D15FB87AD29A}" srcId="{55D68226-1C4E-4335-A452-9A7C7D84CDC9}" destId="{00AFAD17-5065-4CE2-8774-D4A4CAA6656A}" srcOrd="0" destOrd="0" parTransId="{665E2366-2CD1-4AAE-B320-1CB8C03AA465}" sibTransId="{7D8788C0-70B2-4994-B092-6DE97FA4DB6C}"/>
    <dgm:cxn modelId="{2EFEAC37-C993-4615-A238-AC7DA24B8C3B}" srcId="{55D68226-1C4E-4335-A452-9A7C7D84CDC9}" destId="{A1A78438-19AC-424A-A539-49EEA65B9DAA}" srcOrd="3" destOrd="0" parTransId="{7B3D4934-3ACC-4DE1-B3CF-6F6859835FD8}" sibTransId="{94F2851C-8D5E-479F-95C4-5811D0600D43}"/>
    <dgm:cxn modelId="{7ED5E468-D12B-491F-8AF5-A8840536D5CD}" type="presOf" srcId="{4CFE9D7C-2061-424A-8901-C70B6C0B5607}" destId="{C194D18F-C1A9-425E-B2CE-79A7C57B104F}" srcOrd="0" destOrd="0" presId="urn:microsoft.com/office/officeart/2018/2/layout/IconLabelDescriptionList"/>
    <dgm:cxn modelId="{705D846D-81B6-46DD-A2DA-6F0761E7E420}" type="presOf" srcId="{A1A78438-19AC-424A-A539-49EEA65B9DAA}" destId="{552A8DD5-1781-41C0-A2A5-3A58A45E56B9}" srcOrd="0" destOrd="3" presId="urn:microsoft.com/office/officeart/2018/2/layout/IconLabelDescriptionList"/>
    <dgm:cxn modelId="{B20AC871-E667-4BFD-A887-84250785A23E}" type="presOf" srcId="{6BD19053-9E67-4208-B74E-942FE619AB62}" destId="{CC59AEA5-754C-4EF8-AC17-55B187959FCB}" srcOrd="0" destOrd="0" presId="urn:microsoft.com/office/officeart/2018/2/layout/IconLabelDescriptionList"/>
    <dgm:cxn modelId="{42346073-BB34-4332-8082-AE81CD4FFD6B}" type="presOf" srcId="{A78C699B-ED7F-4CFA-9AD7-D97EA1ED28F4}" destId="{552A8DD5-1781-41C0-A2A5-3A58A45E56B9}" srcOrd="0" destOrd="2" presId="urn:microsoft.com/office/officeart/2018/2/layout/IconLabelDescriptionList"/>
    <dgm:cxn modelId="{B6AC3F58-32D1-4203-9E84-4FD4157475F2}" type="presOf" srcId="{0AD606DC-E90A-44B5-B5FF-D2DD0C247C03}" destId="{552A8DD5-1781-41C0-A2A5-3A58A45E56B9}" srcOrd="0" destOrd="1" presId="urn:microsoft.com/office/officeart/2018/2/layout/IconLabelDescriptionList"/>
    <dgm:cxn modelId="{5CF88D5A-0817-4120-8378-7DE2EA74F645}" srcId="{566734A6-315E-4848-BD9B-E3C97A46FE0C}" destId="{6BD19053-9E67-4208-B74E-942FE619AB62}" srcOrd="1" destOrd="0" parTransId="{A3CF7552-E271-4A74-8911-18936063CABD}" sibTransId="{173D77D6-DC5D-4B27-9359-D25B70F5CF1E}"/>
    <dgm:cxn modelId="{ECAC1F7E-A14D-48C8-B7BA-65482C7D15D2}" srcId="{566734A6-315E-4848-BD9B-E3C97A46FE0C}" destId="{4CFE9D7C-2061-424A-8901-C70B6C0B5607}" srcOrd="0" destOrd="0" parTransId="{CB8C4FE8-C8CF-469A-9807-1BEB7BC256CB}" sibTransId="{681EFE94-9443-4303-B829-707EFC88B917}"/>
    <dgm:cxn modelId="{2C2E6890-FFEC-4D6E-AC6C-E8632E40FB8B}" type="presOf" srcId="{55D68226-1C4E-4335-A452-9A7C7D84CDC9}" destId="{B75815D8-9BB9-4C5A-AD47-F372783F5B85}" srcOrd="0" destOrd="0" presId="urn:microsoft.com/office/officeart/2018/2/layout/IconLabelDescriptionList"/>
    <dgm:cxn modelId="{80D2559F-E0D1-4659-A367-EC0E2B232F62}" srcId="{566734A6-315E-4848-BD9B-E3C97A46FE0C}" destId="{55D68226-1C4E-4335-A452-9A7C7D84CDC9}" srcOrd="2" destOrd="0" parTransId="{0CC14837-2EE1-49F0-A4EC-39DC334026C7}" sibTransId="{1147E778-D015-46B9-B2A9-189854B06426}"/>
    <dgm:cxn modelId="{96AACED8-E360-4B3E-8151-CDCEE1E725FB}" srcId="{55D68226-1C4E-4335-A452-9A7C7D84CDC9}" destId="{A78C699B-ED7F-4CFA-9AD7-D97EA1ED28F4}" srcOrd="2" destOrd="0" parTransId="{2F650A03-E3CB-462B-8705-082A77522E71}" sibTransId="{4AD23509-4A4C-401E-BD28-95912AABE569}"/>
    <dgm:cxn modelId="{B7385BFA-26BF-4DA0-9ABB-F01DA137C6C5}" type="presOf" srcId="{00AFAD17-5065-4CE2-8774-D4A4CAA6656A}" destId="{552A8DD5-1781-41C0-A2A5-3A58A45E56B9}" srcOrd="0" destOrd="0" presId="urn:microsoft.com/office/officeart/2018/2/layout/IconLabelDescriptionList"/>
    <dgm:cxn modelId="{5222DD12-3E2A-4919-B7B3-370D46366988}" type="presParOf" srcId="{34BBA908-A66A-4A87-994A-84C9AC695277}" destId="{0A6DD906-B819-4F9A-8AEF-E4218497F12D}" srcOrd="0" destOrd="0" presId="urn:microsoft.com/office/officeart/2018/2/layout/IconLabelDescriptionList"/>
    <dgm:cxn modelId="{153D1A83-9E30-4452-AA1C-C44C857245DD}" type="presParOf" srcId="{0A6DD906-B819-4F9A-8AEF-E4218497F12D}" destId="{DAEBB0B4-6E9D-4E33-AB24-E1E60AFA620B}" srcOrd="0" destOrd="0" presId="urn:microsoft.com/office/officeart/2018/2/layout/IconLabelDescriptionList"/>
    <dgm:cxn modelId="{C8166F02-BFF7-4C13-A2AC-1FCBA696D71A}" type="presParOf" srcId="{0A6DD906-B819-4F9A-8AEF-E4218497F12D}" destId="{F6E280F4-23AD-44C0-A38D-885D34FDAD39}" srcOrd="1" destOrd="0" presId="urn:microsoft.com/office/officeart/2018/2/layout/IconLabelDescriptionList"/>
    <dgm:cxn modelId="{56B3C05F-5CFE-4C04-B8A5-5FA7E6B5498B}" type="presParOf" srcId="{0A6DD906-B819-4F9A-8AEF-E4218497F12D}" destId="{C194D18F-C1A9-425E-B2CE-79A7C57B104F}" srcOrd="2" destOrd="0" presId="urn:microsoft.com/office/officeart/2018/2/layout/IconLabelDescriptionList"/>
    <dgm:cxn modelId="{5C28338B-466D-4E52-84D9-F3D1E1C73A0B}" type="presParOf" srcId="{0A6DD906-B819-4F9A-8AEF-E4218497F12D}" destId="{EFDF513E-A574-4B67-879E-FE7D6464C833}" srcOrd="3" destOrd="0" presId="urn:microsoft.com/office/officeart/2018/2/layout/IconLabelDescriptionList"/>
    <dgm:cxn modelId="{9F3E610D-B92B-4FD0-876F-A6A9EB1B2D97}" type="presParOf" srcId="{0A6DD906-B819-4F9A-8AEF-E4218497F12D}" destId="{22F253B2-0E04-49B8-B1FC-E693E66FB602}" srcOrd="4" destOrd="0" presId="urn:microsoft.com/office/officeart/2018/2/layout/IconLabelDescriptionList"/>
    <dgm:cxn modelId="{F22E25E2-6482-485E-B807-7105425E6588}" type="presParOf" srcId="{34BBA908-A66A-4A87-994A-84C9AC695277}" destId="{8289815E-E31F-482D-BCB8-EA30A0B5BAA4}" srcOrd="1" destOrd="0" presId="urn:microsoft.com/office/officeart/2018/2/layout/IconLabelDescriptionList"/>
    <dgm:cxn modelId="{83C47565-7ADE-47BB-A971-0EEF4057A04F}" type="presParOf" srcId="{34BBA908-A66A-4A87-994A-84C9AC695277}" destId="{8E1CDBE6-C642-4B02-BA04-988DA123F792}" srcOrd="2" destOrd="0" presId="urn:microsoft.com/office/officeart/2018/2/layout/IconLabelDescriptionList"/>
    <dgm:cxn modelId="{3D8950A1-663D-4317-9DD6-81716664F041}" type="presParOf" srcId="{8E1CDBE6-C642-4B02-BA04-988DA123F792}" destId="{25367BA4-74DB-406D-96E4-68338F4BC291}" srcOrd="0" destOrd="0" presId="urn:microsoft.com/office/officeart/2018/2/layout/IconLabelDescriptionList"/>
    <dgm:cxn modelId="{884469F0-67DE-49B0-9E9C-95B041E7335D}" type="presParOf" srcId="{8E1CDBE6-C642-4B02-BA04-988DA123F792}" destId="{47AFEF30-D4B5-4B9E-BE54-683E3A4CE37D}" srcOrd="1" destOrd="0" presId="urn:microsoft.com/office/officeart/2018/2/layout/IconLabelDescriptionList"/>
    <dgm:cxn modelId="{B9BA60D6-72A5-46BE-9C10-6D70AEA2CD66}" type="presParOf" srcId="{8E1CDBE6-C642-4B02-BA04-988DA123F792}" destId="{CC59AEA5-754C-4EF8-AC17-55B187959FCB}" srcOrd="2" destOrd="0" presId="urn:microsoft.com/office/officeart/2018/2/layout/IconLabelDescriptionList"/>
    <dgm:cxn modelId="{E905F5B6-0902-43BD-A230-EC7F311DA4EC}" type="presParOf" srcId="{8E1CDBE6-C642-4B02-BA04-988DA123F792}" destId="{0E28CB44-6BE5-41B1-8A32-26D874B4A24D}" srcOrd="3" destOrd="0" presId="urn:microsoft.com/office/officeart/2018/2/layout/IconLabelDescriptionList"/>
    <dgm:cxn modelId="{17BADA70-A1F3-4454-8A77-4E578151571E}" type="presParOf" srcId="{8E1CDBE6-C642-4B02-BA04-988DA123F792}" destId="{80419E45-C0E7-49D4-87CC-1075B9D06E8F}" srcOrd="4" destOrd="0" presId="urn:microsoft.com/office/officeart/2018/2/layout/IconLabelDescriptionList"/>
    <dgm:cxn modelId="{44848E1F-FFD1-4D00-93E6-9B080DD18712}" type="presParOf" srcId="{34BBA908-A66A-4A87-994A-84C9AC695277}" destId="{1D6E5697-86B5-45AA-9633-5D690B636C94}" srcOrd="3" destOrd="0" presId="urn:microsoft.com/office/officeart/2018/2/layout/IconLabelDescriptionList"/>
    <dgm:cxn modelId="{F67AE068-2299-479E-BCF8-9437F754C1F6}" type="presParOf" srcId="{34BBA908-A66A-4A87-994A-84C9AC695277}" destId="{4E7E7E75-1792-4C3F-9BCC-1E0A3CF1450E}" srcOrd="4" destOrd="0" presId="urn:microsoft.com/office/officeart/2018/2/layout/IconLabelDescriptionList"/>
    <dgm:cxn modelId="{4F0C930C-37F3-47D0-A69F-4A738B039D0E}" type="presParOf" srcId="{4E7E7E75-1792-4C3F-9BCC-1E0A3CF1450E}" destId="{37890F57-28ED-4A04-BE8E-7AF8B7CF73F9}" srcOrd="0" destOrd="0" presId="urn:microsoft.com/office/officeart/2018/2/layout/IconLabelDescriptionList"/>
    <dgm:cxn modelId="{81921A8A-A0C1-4409-BE72-391CA9954359}" type="presParOf" srcId="{4E7E7E75-1792-4C3F-9BCC-1E0A3CF1450E}" destId="{F29DCD52-7710-47FB-9C59-B7FE9514EA5D}" srcOrd="1" destOrd="0" presId="urn:microsoft.com/office/officeart/2018/2/layout/IconLabelDescriptionList"/>
    <dgm:cxn modelId="{C241E639-D6A9-4AF6-B399-8439AC9F5E78}" type="presParOf" srcId="{4E7E7E75-1792-4C3F-9BCC-1E0A3CF1450E}" destId="{B75815D8-9BB9-4C5A-AD47-F372783F5B85}" srcOrd="2" destOrd="0" presId="urn:microsoft.com/office/officeart/2018/2/layout/IconLabelDescriptionList"/>
    <dgm:cxn modelId="{873116F6-AD3C-4F66-A332-454B357D8491}" type="presParOf" srcId="{4E7E7E75-1792-4C3F-9BCC-1E0A3CF1450E}" destId="{5EDDE5DA-2B06-476D-A26A-ED38F5213CCD}" srcOrd="3" destOrd="0" presId="urn:microsoft.com/office/officeart/2018/2/layout/IconLabelDescriptionList"/>
    <dgm:cxn modelId="{37FB01EE-598A-4A57-8912-F6C12149225F}" type="presParOf" srcId="{4E7E7E75-1792-4C3F-9BCC-1E0A3CF1450E}" destId="{552A8DD5-1781-41C0-A2A5-3A58A45E56B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A3B77B-26EB-4870-B624-1C0D4B726F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67CAA8C-BFA9-4483-87BD-8132319616AB}">
      <dgm:prSet/>
      <dgm:spPr/>
      <dgm:t>
        <a:bodyPr/>
        <a:lstStyle/>
        <a:p>
          <a:r>
            <a:rPr lang="en-IE"/>
            <a:t>While a persona is usually presented as a one-pager document, it is more than just a deliverable — it is a way to communicate and summarize research trends and patterns to others. </a:t>
          </a:r>
          <a:endParaRPr lang="en-US"/>
        </a:p>
      </dgm:t>
    </dgm:pt>
    <dgm:pt modelId="{FF8DFFDD-8B72-452C-BD07-0E889EE52A95}" type="parTrans" cxnId="{114CC073-1BA0-4644-81EF-E718B34E05F6}">
      <dgm:prSet/>
      <dgm:spPr/>
      <dgm:t>
        <a:bodyPr/>
        <a:lstStyle/>
        <a:p>
          <a:endParaRPr lang="en-US"/>
        </a:p>
      </dgm:t>
    </dgm:pt>
    <dgm:pt modelId="{F39295BC-452C-4126-96CF-D0F4AE55F4F0}" type="sibTrans" cxnId="{114CC073-1BA0-4644-81EF-E718B34E05F6}">
      <dgm:prSet/>
      <dgm:spPr/>
      <dgm:t>
        <a:bodyPr/>
        <a:lstStyle/>
        <a:p>
          <a:endParaRPr lang="en-US"/>
        </a:p>
      </dgm:t>
    </dgm:pt>
    <dgm:pt modelId="{A1A1091A-C182-46BD-8E2D-4134B8415184}">
      <dgm:prSet/>
      <dgm:spPr/>
      <dgm:t>
        <a:bodyPr/>
        <a:lstStyle/>
        <a:p>
          <a:r>
            <a:rPr lang="en-IE"/>
            <a:t>This fundamental understanding of users is what’s important, not the document itself.</a:t>
          </a:r>
          <a:endParaRPr lang="en-US"/>
        </a:p>
      </dgm:t>
    </dgm:pt>
    <dgm:pt modelId="{EB00D01F-2BC3-4AF0-B995-3E76B6DF2B68}" type="parTrans" cxnId="{89CFF0E2-0960-4C79-9EE0-75E68B5F39D2}">
      <dgm:prSet/>
      <dgm:spPr/>
      <dgm:t>
        <a:bodyPr/>
        <a:lstStyle/>
        <a:p>
          <a:endParaRPr lang="en-US"/>
        </a:p>
      </dgm:t>
    </dgm:pt>
    <dgm:pt modelId="{DB8019C1-DCFD-4A39-886E-C2E46712D174}" type="sibTrans" cxnId="{89CFF0E2-0960-4C79-9EE0-75E68B5F39D2}">
      <dgm:prSet/>
      <dgm:spPr/>
      <dgm:t>
        <a:bodyPr/>
        <a:lstStyle/>
        <a:p>
          <a:endParaRPr lang="en-US"/>
        </a:p>
      </dgm:t>
    </dgm:pt>
    <dgm:pt modelId="{58720A31-B390-4E4F-8231-C5772956AB25}" type="pres">
      <dgm:prSet presAssocID="{40A3B77B-26EB-4870-B624-1C0D4B726FDE}" presName="root" presStyleCnt="0">
        <dgm:presLayoutVars>
          <dgm:dir/>
          <dgm:resizeHandles val="exact"/>
        </dgm:presLayoutVars>
      </dgm:prSet>
      <dgm:spPr/>
    </dgm:pt>
    <dgm:pt modelId="{E3667368-F569-4FEA-93FF-9FE2BB14E109}" type="pres">
      <dgm:prSet presAssocID="{567CAA8C-BFA9-4483-87BD-8132319616AB}" presName="compNode" presStyleCnt="0"/>
      <dgm:spPr/>
    </dgm:pt>
    <dgm:pt modelId="{A9BD182F-1B0F-40DF-B8FE-0CA2CC90164E}" type="pres">
      <dgm:prSet presAssocID="{567CAA8C-BFA9-4483-87BD-8132319616AB}" presName="bgRect" presStyleLbl="bgShp" presStyleIdx="0" presStyleCnt="2"/>
      <dgm:spPr/>
    </dgm:pt>
    <dgm:pt modelId="{F8C89C88-D7BE-444E-885E-00AB1BAFB780}" type="pres">
      <dgm:prSet presAssocID="{567CAA8C-BFA9-4483-87BD-8132319616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EA45BF0E-C44D-4EB7-95A1-9908CA8CFA61}" type="pres">
      <dgm:prSet presAssocID="{567CAA8C-BFA9-4483-87BD-8132319616AB}" presName="spaceRect" presStyleCnt="0"/>
      <dgm:spPr/>
    </dgm:pt>
    <dgm:pt modelId="{F958EEC0-0D9F-40D4-8D93-EF4D24BB552B}" type="pres">
      <dgm:prSet presAssocID="{567CAA8C-BFA9-4483-87BD-8132319616AB}" presName="parTx" presStyleLbl="revTx" presStyleIdx="0" presStyleCnt="2">
        <dgm:presLayoutVars>
          <dgm:chMax val="0"/>
          <dgm:chPref val="0"/>
        </dgm:presLayoutVars>
      </dgm:prSet>
      <dgm:spPr/>
    </dgm:pt>
    <dgm:pt modelId="{0162398A-DA57-4F04-A402-D304C700DD06}" type="pres">
      <dgm:prSet presAssocID="{F39295BC-452C-4126-96CF-D0F4AE55F4F0}" presName="sibTrans" presStyleCnt="0"/>
      <dgm:spPr/>
    </dgm:pt>
    <dgm:pt modelId="{AF529B0B-3AED-400F-A90A-F29AF2710762}" type="pres">
      <dgm:prSet presAssocID="{A1A1091A-C182-46BD-8E2D-4134B8415184}" presName="compNode" presStyleCnt="0"/>
      <dgm:spPr/>
    </dgm:pt>
    <dgm:pt modelId="{71AF40CE-09B2-41E3-BD95-620003138170}" type="pres">
      <dgm:prSet presAssocID="{A1A1091A-C182-46BD-8E2D-4134B8415184}" presName="bgRect" presStyleLbl="bgShp" presStyleIdx="1" presStyleCnt="2"/>
      <dgm:spPr/>
    </dgm:pt>
    <dgm:pt modelId="{8C27CAF6-A963-49DB-9C21-83D1B5B0E616}" type="pres">
      <dgm:prSet presAssocID="{A1A1091A-C182-46BD-8E2D-4134B84151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2F6FDBD-FFB5-42F2-B271-6995EF23FBFF}" type="pres">
      <dgm:prSet presAssocID="{A1A1091A-C182-46BD-8E2D-4134B8415184}" presName="spaceRect" presStyleCnt="0"/>
      <dgm:spPr/>
    </dgm:pt>
    <dgm:pt modelId="{05C1498A-175A-4A7F-9366-5EDDEC2226F7}" type="pres">
      <dgm:prSet presAssocID="{A1A1091A-C182-46BD-8E2D-4134B8415184}" presName="parTx" presStyleLbl="revTx" presStyleIdx="1" presStyleCnt="2">
        <dgm:presLayoutVars>
          <dgm:chMax val="0"/>
          <dgm:chPref val="0"/>
        </dgm:presLayoutVars>
      </dgm:prSet>
      <dgm:spPr/>
    </dgm:pt>
  </dgm:ptLst>
  <dgm:cxnLst>
    <dgm:cxn modelId="{114CC073-1BA0-4644-81EF-E718B34E05F6}" srcId="{40A3B77B-26EB-4870-B624-1C0D4B726FDE}" destId="{567CAA8C-BFA9-4483-87BD-8132319616AB}" srcOrd="0" destOrd="0" parTransId="{FF8DFFDD-8B72-452C-BD07-0E889EE52A95}" sibTransId="{F39295BC-452C-4126-96CF-D0F4AE55F4F0}"/>
    <dgm:cxn modelId="{BAB92180-A0F4-45CA-A5B5-4669821A40E7}" type="presOf" srcId="{40A3B77B-26EB-4870-B624-1C0D4B726FDE}" destId="{58720A31-B390-4E4F-8231-C5772956AB25}" srcOrd="0" destOrd="0" presId="urn:microsoft.com/office/officeart/2018/2/layout/IconVerticalSolidList"/>
    <dgm:cxn modelId="{5729F6A6-876D-4678-87C4-C1F9BEA76F6F}" type="presOf" srcId="{A1A1091A-C182-46BD-8E2D-4134B8415184}" destId="{05C1498A-175A-4A7F-9366-5EDDEC2226F7}" srcOrd="0" destOrd="0" presId="urn:microsoft.com/office/officeart/2018/2/layout/IconVerticalSolidList"/>
    <dgm:cxn modelId="{73953FC8-F747-408E-B236-256BF13C4C52}" type="presOf" srcId="{567CAA8C-BFA9-4483-87BD-8132319616AB}" destId="{F958EEC0-0D9F-40D4-8D93-EF4D24BB552B}" srcOrd="0" destOrd="0" presId="urn:microsoft.com/office/officeart/2018/2/layout/IconVerticalSolidList"/>
    <dgm:cxn modelId="{89CFF0E2-0960-4C79-9EE0-75E68B5F39D2}" srcId="{40A3B77B-26EB-4870-B624-1C0D4B726FDE}" destId="{A1A1091A-C182-46BD-8E2D-4134B8415184}" srcOrd="1" destOrd="0" parTransId="{EB00D01F-2BC3-4AF0-B995-3E76B6DF2B68}" sibTransId="{DB8019C1-DCFD-4A39-886E-C2E46712D174}"/>
    <dgm:cxn modelId="{63862EA1-79C8-43EB-BD73-DFC20B109A5C}" type="presParOf" srcId="{58720A31-B390-4E4F-8231-C5772956AB25}" destId="{E3667368-F569-4FEA-93FF-9FE2BB14E109}" srcOrd="0" destOrd="0" presId="urn:microsoft.com/office/officeart/2018/2/layout/IconVerticalSolidList"/>
    <dgm:cxn modelId="{D3486335-2D1B-47E0-9C74-00C71354C1CC}" type="presParOf" srcId="{E3667368-F569-4FEA-93FF-9FE2BB14E109}" destId="{A9BD182F-1B0F-40DF-B8FE-0CA2CC90164E}" srcOrd="0" destOrd="0" presId="urn:microsoft.com/office/officeart/2018/2/layout/IconVerticalSolidList"/>
    <dgm:cxn modelId="{D3447031-1DB0-425F-9A22-9A5379EB96DC}" type="presParOf" srcId="{E3667368-F569-4FEA-93FF-9FE2BB14E109}" destId="{F8C89C88-D7BE-444E-885E-00AB1BAFB780}" srcOrd="1" destOrd="0" presId="urn:microsoft.com/office/officeart/2018/2/layout/IconVerticalSolidList"/>
    <dgm:cxn modelId="{52086A27-E16F-4ECA-A42B-7FC6F9F141E3}" type="presParOf" srcId="{E3667368-F569-4FEA-93FF-9FE2BB14E109}" destId="{EA45BF0E-C44D-4EB7-95A1-9908CA8CFA61}" srcOrd="2" destOrd="0" presId="urn:microsoft.com/office/officeart/2018/2/layout/IconVerticalSolidList"/>
    <dgm:cxn modelId="{358661E8-0E74-49F7-8140-21FA80BCD1A1}" type="presParOf" srcId="{E3667368-F569-4FEA-93FF-9FE2BB14E109}" destId="{F958EEC0-0D9F-40D4-8D93-EF4D24BB552B}" srcOrd="3" destOrd="0" presId="urn:microsoft.com/office/officeart/2018/2/layout/IconVerticalSolidList"/>
    <dgm:cxn modelId="{0D96B142-1B87-4061-A71E-A7FE07ADE34F}" type="presParOf" srcId="{58720A31-B390-4E4F-8231-C5772956AB25}" destId="{0162398A-DA57-4F04-A402-D304C700DD06}" srcOrd="1" destOrd="0" presId="urn:microsoft.com/office/officeart/2018/2/layout/IconVerticalSolidList"/>
    <dgm:cxn modelId="{06DEEA7D-9983-47D8-A3FB-4667FA3E43A1}" type="presParOf" srcId="{58720A31-B390-4E4F-8231-C5772956AB25}" destId="{AF529B0B-3AED-400F-A90A-F29AF2710762}" srcOrd="2" destOrd="0" presId="urn:microsoft.com/office/officeart/2018/2/layout/IconVerticalSolidList"/>
    <dgm:cxn modelId="{C248EAA7-A2D6-4D20-979D-79F9F18892B6}" type="presParOf" srcId="{AF529B0B-3AED-400F-A90A-F29AF2710762}" destId="{71AF40CE-09B2-41E3-BD95-620003138170}" srcOrd="0" destOrd="0" presId="urn:microsoft.com/office/officeart/2018/2/layout/IconVerticalSolidList"/>
    <dgm:cxn modelId="{FC8FE918-D3EB-41F6-8BDB-5112C03580AA}" type="presParOf" srcId="{AF529B0B-3AED-400F-A90A-F29AF2710762}" destId="{8C27CAF6-A963-49DB-9C21-83D1B5B0E616}" srcOrd="1" destOrd="0" presId="urn:microsoft.com/office/officeart/2018/2/layout/IconVerticalSolidList"/>
    <dgm:cxn modelId="{D3D6680E-D35B-4427-8414-44757DA415DB}" type="presParOf" srcId="{AF529B0B-3AED-400F-A90A-F29AF2710762}" destId="{62F6FDBD-FFB5-42F2-B271-6995EF23FBFF}" srcOrd="2" destOrd="0" presId="urn:microsoft.com/office/officeart/2018/2/layout/IconVerticalSolidList"/>
    <dgm:cxn modelId="{E7BE4CB5-DE28-4540-8AC0-A5EF1BFC5BF4}" type="presParOf" srcId="{AF529B0B-3AED-400F-A90A-F29AF2710762}" destId="{05C1498A-175A-4A7F-9366-5EDDEC2226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02951-2B36-470E-97EB-78035F57B0D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421DD5D-30F1-4A6B-9AEE-B5B12E984069}">
      <dgm:prSet/>
      <dgm:spPr/>
      <dgm:t>
        <a:bodyPr/>
        <a:lstStyle/>
        <a:p>
          <a:r>
            <a:rPr lang="en-IE"/>
            <a:t>A persona is a way to model, summarise and communicate research about people who have been observed or researched in some way. </a:t>
          </a:r>
          <a:endParaRPr lang="en-US"/>
        </a:p>
      </dgm:t>
    </dgm:pt>
    <dgm:pt modelId="{AC2A6FB9-F774-45C6-A2ED-D838D6E45319}" type="parTrans" cxnId="{4625A5F4-E95A-487B-993D-62FD36273CC9}">
      <dgm:prSet/>
      <dgm:spPr/>
      <dgm:t>
        <a:bodyPr/>
        <a:lstStyle/>
        <a:p>
          <a:endParaRPr lang="en-US"/>
        </a:p>
      </dgm:t>
    </dgm:pt>
    <dgm:pt modelId="{CB4A3544-CE8E-4D63-9F21-BFF7A95EFBBE}" type="sibTrans" cxnId="{4625A5F4-E95A-487B-993D-62FD36273CC9}">
      <dgm:prSet/>
      <dgm:spPr/>
      <dgm:t>
        <a:bodyPr/>
        <a:lstStyle/>
        <a:p>
          <a:endParaRPr lang="en-US"/>
        </a:p>
      </dgm:t>
    </dgm:pt>
    <dgm:pt modelId="{E8F5A7F1-1AFC-4288-8B1D-BC6AA33D929C}">
      <dgm:prSet/>
      <dgm:spPr/>
      <dgm:t>
        <a:bodyPr/>
        <a:lstStyle/>
        <a:p>
          <a:r>
            <a:rPr lang="en-IE"/>
            <a:t>A persona is depicted as a specific person but is not a real individual; rather, it is synthesised from observations of many people. </a:t>
          </a:r>
          <a:endParaRPr lang="en-US"/>
        </a:p>
      </dgm:t>
    </dgm:pt>
    <dgm:pt modelId="{A01F16E5-566D-4959-889A-B7958037D125}" type="parTrans" cxnId="{C64E86D6-34E9-46A0-9823-F931D7596DA6}">
      <dgm:prSet/>
      <dgm:spPr/>
      <dgm:t>
        <a:bodyPr/>
        <a:lstStyle/>
        <a:p>
          <a:endParaRPr lang="en-US"/>
        </a:p>
      </dgm:t>
    </dgm:pt>
    <dgm:pt modelId="{3F8B8BE1-8D28-4DD3-8AE7-2A7202A2698E}" type="sibTrans" cxnId="{C64E86D6-34E9-46A0-9823-F931D7596DA6}">
      <dgm:prSet/>
      <dgm:spPr/>
      <dgm:t>
        <a:bodyPr/>
        <a:lstStyle/>
        <a:p>
          <a:endParaRPr lang="en-US"/>
        </a:p>
      </dgm:t>
    </dgm:pt>
    <dgm:pt modelId="{BB6F80D7-B307-44CE-A808-FD9C2126ED33}">
      <dgm:prSet/>
      <dgm:spPr/>
      <dgm:t>
        <a:bodyPr/>
        <a:lstStyle/>
        <a:p>
          <a:r>
            <a:rPr lang="en-IE"/>
            <a:t>Each persona represents a significant portion of people in the real world and </a:t>
          </a:r>
          <a:r>
            <a:rPr lang="en-IE" b="1"/>
            <a:t>enables the designer to focus on a manageable and memorable cast of characters</a:t>
          </a:r>
          <a:r>
            <a:rPr lang="en-IE"/>
            <a:t>, instead of focusing on thousands of individuals. </a:t>
          </a:r>
          <a:endParaRPr lang="en-US"/>
        </a:p>
      </dgm:t>
    </dgm:pt>
    <dgm:pt modelId="{733C5987-C175-4551-9F51-5D79138BBF55}" type="parTrans" cxnId="{5FC33B15-A8B9-4890-BB1A-098266DA2B5B}">
      <dgm:prSet/>
      <dgm:spPr/>
      <dgm:t>
        <a:bodyPr/>
        <a:lstStyle/>
        <a:p>
          <a:endParaRPr lang="en-US"/>
        </a:p>
      </dgm:t>
    </dgm:pt>
    <dgm:pt modelId="{61DB3A67-6BE3-42A1-B5FA-9C0F3927DDFF}" type="sibTrans" cxnId="{5FC33B15-A8B9-4890-BB1A-098266DA2B5B}">
      <dgm:prSet/>
      <dgm:spPr/>
      <dgm:t>
        <a:bodyPr/>
        <a:lstStyle/>
        <a:p>
          <a:endParaRPr lang="en-US"/>
        </a:p>
      </dgm:t>
    </dgm:pt>
    <dgm:pt modelId="{5C19E17E-D463-4A6D-8E61-8E3463CCB82D}">
      <dgm:prSet/>
      <dgm:spPr/>
      <dgm:t>
        <a:bodyPr/>
        <a:lstStyle/>
        <a:p>
          <a:r>
            <a:rPr lang="en-IE"/>
            <a:t>Personas aid designers to create different designs for different kinds of people and to design for a specific somebody, rather than a generic everybody.</a:t>
          </a:r>
          <a:endParaRPr lang="en-US"/>
        </a:p>
      </dgm:t>
    </dgm:pt>
    <dgm:pt modelId="{B71E4BA1-3595-4F2E-98F5-8CF29BA03898}" type="parTrans" cxnId="{DFC02A96-E985-4103-96D0-A9356DA44C9E}">
      <dgm:prSet/>
      <dgm:spPr/>
      <dgm:t>
        <a:bodyPr/>
        <a:lstStyle/>
        <a:p>
          <a:endParaRPr lang="en-US"/>
        </a:p>
      </dgm:t>
    </dgm:pt>
    <dgm:pt modelId="{A5A815F7-D493-4760-8155-8FAE3AD7E8B3}" type="sibTrans" cxnId="{DFC02A96-E985-4103-96D0-A9356DA44C9E}">
      <dgm:prSet/>
      <dgm:spPr/>
      <dgm:t>
        <a:bodyPr/>
        <a:lstStyle/>
        <a:p>
          <a:endParaRPr lang="en-US"/>
        </a:p>
      </dgm:t>
    </dgm:pt>
    <dgm:pt modelId="{A906EF25-59A7-45E4-8B01-564CFFE24142}" type="pres">
      <dgm:prSet presAssocID="{D2F02951-2B36-470E-97EB-78035F57B0DE}" presName="root" presStyleCnt="0">
        <dgm:presLayoutVars>
          <dgm:dir/>
          <dgm:resizeHandles val="exact"/>
        </dgm:presLayoutVars>
      </dgm:prSet>
      <dgm:spPr/>
    </dgm:pt>
    <dgm:pt modelId="{8C97B1ED-1101-4836-A25F-8EF3864B7D53}" type="pres">
      <dgm:prSet presAssocID="{D2F02951-2B36-470E-97EB-78035F57B0DE}" presName="container" presStyleCnt="0">
        <dgm:presLayoutVars>
          <dgm:dir/>
          <dgm:resizeHandles val="exact"/>
        </dgm:presLayoutVars>
      </dgm:prSet>
      <dgm:spPr/>
    </dgm:pt>
    <dgm:pt modelId="{F5661F36-748F-4FCD-A845-EEC4CAFD427A}" type="pres">
      <dgm:prSet presAssocID="{4421DD5D-30F1-4A6B-9AEE-B5B12E984069}" presName="compNode" presStyleCnt="0"/>
      <dgm:spPr/>
    </dgm:pt>
    <dgm:pt modelId="{9B4FA9D0-99AC-4FC0-ACDB-4BF7C3EA9C93}" type="pres">
      <dgm:prSet presAssocID="{4421DD5D-30F1-4A6B-9AEE-B5B12E984069}" presName="iconBgRect" presStyleLbl="bgShp" presStyleIdx="0" presStyleCnt="4"/>
      <dgm:spPr/>
    </dgm:pt>
    <dgm:pt modelId="{E45BBC1E-6824-4105-9061-34AF84E08037}" type="pres">
      <dgm:prSet presAssocID="{4421DD5D-30F1-4A6B-9AEE-B5B12E9840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15E01C61-410C-4C12-ADFB-097BD94B7D13}" type="pres">
      <dgm:prSet presAssocID="{4421DD5D-30F1-4A6B-9AEE-B5B12E984069}" presName="spaceRect" presStyleCnt="0"/>
      <dgm:spPr/>
    </dgm:pt>
    <dgm:pt modelId="{641252B7-6412-4C6A-9D4B-D8709E77D88D}" type="pres">
      <dgm:prSet presAssocID="{4421DD5D-30F1-4A6B-9AEE-B5B12E984069}" presName="textRect" presStyleLbl="revTx" presStyleIdx="0" presStyleCnt="4">
        <dgm:presLayoutVars>
          <dgm:chMax val="1"/>
          <dgm:chPref val="1"/>
        </dgm:presLayoutVars>
      </dgm:prSet>
      <dgm:spPr/>
    </dgm:pt>
    <dgm:pt modelId="{32D7805D-4E63-4DE1-A8D8-794EEDB8BCE5}" type="pres">
      <dgm:prSet presAssocID="{CB4A3544-CE8E-4D63-9F21-BFF7A95EFBBE}" presName="sibTrans" presStyleLbl="sibTrans2D1" presStyleIdx="0" presStyleCnt="0"/>
      <dgm:spPr/>
    </dgm:pt>
    <dgm:pt modelId="{242B50C9-0526-4FA4-9366-30B35552F220}" type="pres">
      <dgm:prSet presAssocID="{E8F5A7F1-1AFC-4288-8B1D-BC6AA33D929C}" presName="compNode" presStyleCnt="0"/>
      <dgm:spPr/>
    </dgm:pt>
    <dgm:pt modelId="{DC57EE08-67A1-4A04-A33F-FB341936F1DF}" type="pres">
      <dgm:prSet presAssocID="{E8F5A7F1-1AFC-4288-8B1D-BC6AA33D929C}" presName="iconBgRect" presStyleLbl="bgShp" presStyleIdx="1" presStyleCnt="4"/>
      <dgm:spPr/>
    </dgm:pt>
    <dgm:pt modelId="{E12795A4-8207-4759-86C7-3A1A4382E9B7}" type="pres">
      <dgm:prSet presAssocID="{E8F5A7F1-1AFC-4288-8B1D-BC6AA33D92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E6B63FB1-2AA3-400E-80A0-AEFD133AD1CE}" type="pres">
      <dgm:prSet presAssocID="{E8F5A7F1-1AFC-4288-8B1D-BC6AA33D929C}" presName="spaceRect" presStyleCnt="0"/>
      <dgm:spPr/>
    </dgm:pt>
    <dgm:pt modelId="{A85191C5-B315-4742-AA8B-6BA8F0DD62CB}" type="pres">
      <dgm:prSet presAssocID="{E8F5A7F1-1AFC-4288-8B1D-BC6AA33D929C}" presName="textRect" presStyleLbl="revTx" presStyleIdx="1" presStyleCnt="4">
        <dgm:presLayoutVars>
          <dgm:chMax val="1"/>
          <dgm:chPref val="1"/>
        </dgm:presLayoutVars>
      </dgm:prSet>
      <dgm:spPr/>
    </dgm:pt>
    <dgm:pt modelId="{58365F6E-A572-4D6C-BED7-DD08C92F2662}" type="pres">
      <dgm:prSet presAssocID="{3F8B8BE1-8D28-4DD3-8AE7-2A7202A2698E}" presName="sibTrans" presStyleLbl="sibTrans2D1" presStyleIdx="0" presStyleCnt="0"/>
      <dgm:spPr/>
    </dgm:pt>
    <dgm:pt modelId="{54B750D2-EB50-4822-81E5-7095E371F775}" type="pres">
      <dgm:prSet presAssocID="{BB6F80D7-B307-44CE-A808-FD9C2126ED33}" presName="compNode" presStyleCnt="0"/>
      <dgm:spPr/>
    </dgm:pt>
    <dgm:pt modelId="{AF8EBBF2-FC6A-4247-A93B-518FEF253BFB}" type="pres">
      <dgm:prSet presAssocID="{BB6F80D7-B307-44CE-A808-FD9C2126ED33}" presName="iconBgRect" presStyleLbl="bgShp" presStyleIdx="2" presStyleCnt="4"/>
      <dgm:spPr/>
    </dgm:pt>
    <dgm:pt modelId="{2F7562C1-7497-4B1B-AAAD-CB17EE856957}" type="pres">
      <dgm:prSet presAssocID="{BB6F80D7-B307-44CE-A808-FD9C2126ED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C4043BAD-8842-4658-A078-7ED091F7346E}" type="pres">
      <dgm:prSet presAssocID="{BB6F80D7-B307-44CE-A808-FD9C2126ED33}" presName="spaceRect" presStyleCnt="0"/>
      <dgm:spPr/>
    </dgm:pt>
    <dgm:pt modelId="{3B5311C4-FFCB-41ED-9651-180F7CB3B7F5}" type="pres">
      <dgm:prSet presAssocID="{BB6F80D7-B307-44CE-A808-FD9C2126ED33}" presName="textRect" presStyleLbl="revTx" presStyleIdx="2" presStyleCnt="4">
        <dgm:presLayoutVars>
          <dgm:chMax val="1"/>
          <dgm:chPref val="1"/>
        </dgm:presLayoutVars>
      </dgm:prSet>
      <dgm:spPr/>
    </dgm:pt>
    <dgm:pt modelId="{45E328C1-B4E1-497A-8543-D39B23408106}" type="pres">
      <dgm:prSet presAssocID="{61DB3A67-6BE3-42A1-B5FA-9C0F3927DDFF}" presName="sibTrans" presStyleLbl="sibTrans2D1" presStyleIdx="0" presStyleCnt="0"/>
      <dgm:spPr/>
    </dgm:pt>
    <dgm:pt modelId="{D383153A-4E79-4774-BCD9-C9E6A3227AFE}" type="pres">
      <dgm:prSet presAssocID="{5C19E17E-D463-4A6D-8E61-8E3463CCB82D}" presName="compNode" presStyleCnt="0"/>
      <dgm:spPr/>
    </dgm:pt>
    <dgm:pt modelId="{6EEA0D68-5E13-46C8-8DEC-99079161523E}" type="pres">
      <dgm:prSet presAssocID="{5C19E17E-D463-4A6D-8E61-8E3463CCB82D}" presName="iconBgRect" presStyleLbl="bgShp" presStyleIdx="3" presStyleCnt="4"/>
      <dgm:spPr/>
    </dgm:pt>
    <dgm:pt modelId="{229E17B4-FC7C-45C4-A08F-9A164D320C0D}" type="pres">
      <dgm:prSet presAssocID="{5C19E17E-D463-4A6D-8E61-8E3463CCB8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lle"/>
        </a:ext>
      </dgm:extLst>
    </dgm:pt>
    <dgm:pt modelId="{80A19DC8-CCC5-4A8C-B53D-89167450EDCD}" type="pres">
      <dgm:prSet presAssocID="{5C19E17E-D463-4A6D-8E61-8E3463CCB82D}" presName="spaceRect" presStyleCnt="0"/>
      <dgm:spPr/>
    </dgm:pt>
    <dgm:pt modelId="{226FAF67-26A0-43C5-BEA9-B8063B23E378}" type="pres">
      <dgm:prSet presAssocID="{5C19E17E-D463-4A6D-8E61-8E3463CCB82D}" presName="textRect" presStyleLbl="revTx" presStyleIdx="3" presStyleCnt="4">
        <dgm:presLayoutVars>
          <dgm:chMax val="1"/>
          <dgm:chPref val="1"/>
        </dgm:presLayoutVars>
      </dgm:prSet>
      <dgm:spPr/>
    </dgm:pt>
  </dgm:ptLst>
  <dgm:cxnLst>
    <dgm:cxn modelId="{5FC33B15-A8B9-4890-BB1A-098266DA2B5B}" srcId="{D2F02951-2B36-470E-97EB-78035F57B0DE}" destId="{BB6F80D7-B307-44CE-A808-FD9C2126ED33}" srcOrd="2" destOrd="0" parTransId="{733C5987-C175-4551-9F51-5D79138BBF55}" sibTransId="{61DB3A67-6BE3-42A1-B5FA-9C0F3927DDFF}"/>
    <dgm:cxn modelId="{822B6A2A-EF86-464D-BE58-7933077D1DE4}" type="presOf" srcId="{D2F02951-2B36-470E-97EB-78035F57B0DE}" destId="{A906EF25-59A7-45E4-8B01-564CFFE24142}" srcOrd="0" destOrd="0" presId="urn:microsoft.com/office/officeart/2018/2/layout/IconCircleList"/>
    <dgm:cxn modelId="{F6E0D939-9FDD-4504-8E76-CDC45888299F}" type="presOf" srcId="{61DB3A67-6BE3-42A1-B5FA-9C0F3927DDFF}" destId="{45E328C1-B4E1-497A-8543-D39B23408106}" srcOrd="0" destOrd="0" presId="urn:microsoft.com/office/officeart/2018/2/layout/IconCircleList"/>
    <dgm:cxn modelId="{B7318142-83D0-45F6-BE90-03D7ED4B2C56}" type="presOf" srcId="{BB6F80D7-B307-44CE-A808-FD9C2126ED33}" destId="{3B5311C4-FFCB-41ED-9651-180F7CB3B7F5}" srcOrd="0" destOrd="0" presId="urn:microsoft.com/office/officeart/2018/2/layout/IconCircleList"/>
    <dgm:cxn modelId="{8C487A7F-9EB0-4409-A014-2121B00F0CD4}" type="presOf" srcId="{CB4A3544-CE8E-4D63-9F21-BFF7A95EFBBE}" destId="{32D7805D-4E63-4DE1-A8D8-794EEDB8BCE5}" srcOrd="0" destOrd="0" presId="urn:microsoft.com/office/officeart/2018/2/layout/IconCircleList"/>
    <dgm:cxn modelId="{4A50B182-7356-4EE5-A63F-DADA7BEB828F}" type="presOf" srcId="{5C19E17E-D463-4A6D-8E61-8E3463CCB82D}" destId="{226FAF67-26A0-43C5-BEA9-B8063B23E378}" srcOrd="0" destOrd="0" presId="urn:microsoft.com/office/officeart/2018/2/layout/IconCircleList"/>
    <dgm:cxn modelId="{140AA285-93DF-4FA7-A3F5-30E8D453EB6D}" type="presOf" srcId="{E8F5A7F1-1AFC-4288-8B1D-BC6AA33D929C}" destId="{A85191C5-B315-4742-AA8B-6BA8F0DD62CB}" srcOrd="0" destOrd="0" presId="urn:microsoft.com/office/officeart/2018/2/layout/IconCircleList"/>
    <dgm:cxn modelId="{0C8E228B-D62F-44BB-BEE2-8E58F88AC3BE}" type="presOf" srcId="{4421DD5D-30F1-4A6B-9AEE-B5B12E984069}" destId="{641252B7-6412-4C6A-9D4B-D8709E77D88D}" srcOrd="0" destOrd="0" presId="urn:microsoft.com/office/officeart/2018/2/layout/IconCircleList"/>
    <dgm:cxn modelId="{DFC02A96-E985-4103-96D0-A9356DA44C9E}" srcId="{D2F02951-2B36-470E-97EB-78035F57B0DE}" destId="{5C19E17E-D463-4A6D-8E61-8E3463CCB82D}" srcOrd="3" destOrd="0" parTransId="{B71E4BA1-3595-4F2E-98F5-8CF29BA03898}" sibTransId="{A5A815F7-D493-4760-8155-8FAE3AD7E8B3}"/>
    <dgm:cxn modelId="{901BBFD5-7192-4FFB-9396-3DD097A52D14}" type="presOf" srcId="{3F8B8BE1-8D28-4DD3-8AE7-2A7202A2698E}" destId="{58365F6E-A572-4D6C-BED7-DD08C92F2662}" srcOrd="0" destOrd="0" presId="urn:microsoft.com/office/officeart/2018/2/layout/IconCircleList"/>
    <dgm:cxn modelId="{C64E86D6-34E9-46A0-9823-F931D7596DA6}" srcId="{D2F02951-2B36-470E-97EB-78035F57B0DE}" destId="{E8F5A7F1-1AFC-4288-8B1D-BC6AA33D929C}" srcOrd="1" destOrd="0" parTransId="{A01F16E5-566D-4959-889A-B7958037D125}" sibTransId="{3F8B8BE1-8D28-4DD3-8AE7-2A7202A2698E}"/>
    <dgm:cxn modelId="{4625A5F4-E95A-487B-993D-62FD36273CC9}" srcId="{D2F02951-2B36-470E-97EB-78035F57B0DE}" destId="{4421DD5D-30F1-4A6B-9AEE-B5B12E984069}" srcOrd="0" destOrd="0" parTransId="{AC2A6FB9-F774-45C6-A2ED-D838D6E45319}" sibTransId="{CB4A3544-CE8E-4D63-9F21-BFF7A95EFBBE}"/>
    <dgm:cxn modelId="{013914BD-DB25-4630-B1BE-4A02E24A9A98}" type="presParOf" srcId="{A906EF25-59A7-45E4-8B01-564CFFE24142}" destId="{8C97B1ED-1101-4836-A25F-8EF3864B7D53}" srcOrd="0" destOrd="0" presId="urn:microsoft.com/office/officeart/2018/2/layout/IconCircleList"/>
    <dgm:cxn modelId="{A36565D0-E24B-4CE5-8ECD-EB506B36D3F9}" type="presParOf" srcId="{8C97B1ED-1101-4836-A25F-8EF3864B7D53}" destId="{F5661F36-748F-4FCD-A845-EEC4CAFD427A}" srcOrd="0" destOrd="0" presId="urn:microsoft.com/office/officeart/2018/2/layout/IconCircleList"/>
    <dgm:cxn modelId="{06D9191D-C956-4999-8323-E8F6057C6485}" type="presParOf" srcId="{F5661F36-748F-4FCD-A845-EEC4CAFD427A}" destId="{9B4FA9D0-99AC-4FC0-ACDB-4BF7C3EA9C93}" srcOrd="0" destOrd="0" presId="urn:microsoft.com/office/officeart/2018/2/layout/IconCircleList"/>
    <dgm:cxn modelId="{80655390-D261-4EC9-A3E2-9AB652123F8C}" type="presParOf" srcId="{F5661F36-748F-4FCD-A845-EEC4CAFD427A}" destId="{E45BBC1E-6824-4105-9061-34AF84E08037}" srcOrd="1" destOrd="0" presId="urn:microsoft.com/office/officeart/2018/2/layout/IconCircleList"/>
    <dgm:cxn modelId="{88FF8F09-2626-4C66-B9D8-3B75F218515F}" type="presParOf" srcId="{F5661F36-748F-4FCD-A845-EEC4CAFD427A}" destId="{15E01C61-410C-4C12-ADFB-097BD94B7D13}" srcOrd="2" destOrd="0" presId="urn:microsoft.com/office/officeart/2018/2/layout/IconCircleList"/>
    <dgm:cxn modelId="{EA777606-2BBD-4070-909E-110B5E06489B}" type="presParOf" srcId="{F5661F36-748F-4FCD-A845-EEC4CAFD427A}" destId="{641252B7-6412-4C6A-9D4B-D8709E77D88D}" srcOrd="3" destOrd="0" presId="urn:microsoft.com/office/officeart/2018/2/layout/IconCircleList"/>
    <dgm:cxn modelId="{300DE515-DD04-4593-9799-BBCA1B9FC8B4}" type="presParOf" srcId="{8C97B1ED-1101-4836-A25F-8EF3864B7D53}" destId="{32D7805D-4E63-4DE1-A8D8-794EEDB8BCE5}" srcOrd="1" destOrd="0" presId="urn:microsoft.com/office/officeart/2018/2/layout/IconCircleList"/>
    <dgm:cxn modelId="{B6085BCA-4DAD-43B7-8C8F-20BC690B0B13}" type="presParOf" srcId="{8C97B1ED-1101-4836-A25F-8EF3864B7D53}" destId="{242B50C9-0526-4FA4-9366-30B35552F220}" srcOrd="2" destOrd="0" presId="urn:microsoft.com/office/officeart/2018/2/layout/IconCircleList"/>
    <dgm:cxn modelId="{FDEAFE7C-63A9-4EA3-BEC5-53EA0FAE3878}" type="presParOf" srcId="{242B50C9-0526-4FA4-9366-30B35552F220}" destId="{DC57EE08-67A1-4A04-A33F-FB341936F1DF}" srcOrd="0" destOrd="0" presId="urn:microsoft.com/office/officeart/2018/2/layout/IconCircleList"/>
    <dgm:cxn modelId="{7C9A555D-08D4-40C5-85DB-71D437052B61}" type="presParOf" srcId="{242B50C9-0526-4FA4-9366-30B35552F220}" destId="{E12795A4-8207-4759-86C7-3A1A4382E9B7}" srcOrd="1" destOrd="0" presId="urn:microsoft.com/office/officeart/2018/2/layout/IconCircleList"/>
    <dgm:cxn modelId="{DB93438D-E4AF-4DF7-ADA2-6987BC3F6804}" type="presParOf" srcId="{242B50C9-0526-4FA4-9366-30B35552F220}" destId="{E6B63FB1-2AA3-400E-80A0-AEFD133AD1CE}" srcOrd="2" destOrd="0" presId="urn:microsoft.com/office/officeart/2018/2/layout/IconCircleList"/>
    <dgm:cxn modelId="{665721B4-E055-4363-9BBF-2FDA8E177CFE}" type="presParOf" srcId="{242B50C9-0526-4FA4-9366-30B35552F220}" destId="{A85191C5-B315-4742-AA8B-6BA8F0DD62CB}" srcOrd="3" destOrd="0" presId="urn:microsoft.com/office/officeart/2018/2/layout/IconCircleList"/>
    <dgm:cxn modelId="{6210DF2F-E4F8-4DF2-B5BF-FE4C6CF6BCFE}" type="presParOf" srcId="{8C97B1ED-1101-4836-A25F-8EF3864B7D53}" destId="{58365F6E-A572-4D6C-BED7-DD08C92F2662}" srcOrd="3" destOrd="0" presId="urn:microsoft.com/office/officeart/2018/2/layout/IconCircleList"/>
    <dgm:cxn modelId="{EE347D79-5D6B-4B28-9889-F9ED03A94B0A}" type="presParOf" srcId="{8C97B1ED-1101-4836-A25F-8EF3864B7D53}" destId="{54B750D2-EB50-4822-81E5-7095E371F775}" srcOrd="4" destOrd="0" presId="urn:microsoft.com/office/officeart/2018/2/layout/IconCircleList"/>
    <dgm:cxn modelId="{EF740C59-3BA1-42D9-9E53-1518A4525F4B}" type="presParOf" srcId="{54B750D2-EB50-4822-81E5-7095E371F775}" destId="{AF8EBBF2-FC6A-4247-A93B-518FEF253BFB}" srcOrd="0" destOrd="0" presId="urn:microsoft.com/office/officeart/2018/2/layout/IconCircleList"/>
    <dgm:cxn modelId="{7E12EC85-9325-4B0F-BA51-71505571E654}" type="presParOf" srcId="{54B750D2-EB50-4822-81E5-7095E371F775}" destId="{2F7562C1-7497-4B1B-AAAD-CB17EE856957}" srcOrd="1" destOrd="0" presId="urn:microsoft.com/office/officeart/2018/2/layout/IconCircleList"/>
    <dgm:cxn modelId="{8AB3A045-1566-494C-9773-62E47BFC30A2}" type="presParOf" srcId="{54B750D2-EB50-4822-81E5-7095E371F775}" destId="{C4043BAD-8842-4658-A078-7ED091F7346E}" srcOrd="2" destOrd="0" presId="urn:microsoft.com/office/officeart/2018/2/layout/IconCircleList"/>
    <dgm:cxn modelId="{45D5A066-4FEB-4A61-95C3-B89668FE83EA}" type="presParOf" srcId="{54B750D2-EB50-4822-81E5-7095E371F775}" destId="{3B5311C4-FFCB-41ED-9651-180F7CB3B7F5}" srcOrd="3" destOrd="0" presId="urn:microsoft.com/office/officeart/2018/2/layout/IconCircleList"/>
    <dgm:cxn modelId="{9DD61A39-5551-4B99-AD47-7BF5A1137EFE}" type="presParOf" srcId="{8C97B1ED-1101-4836-A25F-8EF3864B7D53}" destId="{45E328C1-B4E1-497A-8543-D39B23408106}" srcOrd="5" destOrd="0" presId="urn:microsoft.com/office/officeart/2018/2/layout/IconCircleList"/>
    <dgm:cxn modelId="{76ECFE49-B7BC-43EF-AEA9-EA57C940FE86}" type="presParOf" srcId="{8C97B1ED-1101-4836-A25F-8EF3864B7D53}" destId="{D383153A-4E79-4774-BCD9-C9E6A3227AFE}" srcOrd="6" destOrd="0" presId="urn:microsoft.com/office/officeart/2018/2/layout/IconCircleList"/>
    <dgm:cxn modelId="{718A350B-17F8-4A4F-AFA9-20FDAF6DBF99}" type="presParOf" srcId="{D383153A-4E79-4774-BCD9-C9E6A3227AFE}" destId="{6EEA0D68-5E13-46C8-8DEC-99079161523E}" srcOrd="0" destOrd="0" presId="urn:microsoft.com/office/officeart/2018/2/layout/IconCircleList"/>
    <dgm:cxn modelId="{AFF0CFBE-7449-4C87-A607-11B4A7B59E18}" type="presParOf" srcId="{D383153A-4E79-4774-BCD9-C9E6A3227AFE}" destId="{229E17B4-FC7C-45C4-A08F-9A164D320C0D}" srcOrd="1" destOrd="0" presId="urn:microsoft.com/office/officeart/2018/2/layout/IconCircleList"/>
    <dgm:cxn modelId="{438CA20D-1CDD-43C8-90BC-6C9367D09533}" type="presParOf" srcId="{D383153A-4E79-4774-BCD9-C9E6A3227AFE}" destId="{80A19DC8-CCC5-4A8C-B53D-89167450EDCD}" srcOrd="2" destOrd="0" presId="urn:microsoft.com/office/officeart/2018/2/layout/IconCircleList"/>
    <dgm:cxn modelId="{092AEA4A-1105-444F-B651-C402A497D326}" type="presParOf" srcId="{D383153A-4E79-4774-BCD9-C9E6A3227AFE}" destId="{226FAF67-26A0-43C5-BEA9-B8063B23E37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209318-F049-4C7A-9A12-8754CDCF52B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1096AC9-EBDD-4002-82D7-79858BC778F4}">
      <dgm:prSet/>
      <dgm:spPr/>
      <dgm:t>
        <a:bodyPr/>
        <a:lstStyle/>
        <a:p>
          <a:r>
            <a:rPr lang="en-IE"/>
            <a:t>Use your research to construct user models or </a:t>
          </a:r>
          <a:r>
            <a:rPr lang="en-IE" b="1"/>
            <a:t>Personas</a:t>
          </a:r>
          <a:r>
            <a:rPr lang="en-IE"/>
            <a:t>.</a:t>
          </a:r>
          <a:endParaRPr lang="en-US"/>
        </a:p>
      </dgm:t>
    </dgm:pt>
    <dgm:pt modelId="{34F3C472-7DB9-49E4-B5F7-3306B2C93CFE}" type="parTrans" cxnId="{758629B4-5DBB-4A32-B115-46E289B6AAC1}">
      <dgm:prSet/>
      <dgm:spPr/>
      <dgm:t>
        <a:bodyPr/>
        <a:lstStyle/>
        <a:p>
          <a:endParaRPr lang="en-US"/>
        </a:p>
      </dgm:t>
    </dgm:pt>
    <dgm:pt modelId="{A775D6D6-228B-4B5D-96B1-37DD4E951CC5}" type="sibTrans" cxnId="{758629B4-5DBB-4A32-B115-46E289B6AAC1}">
      <dgm:prSet/>
      <dgm:spPr/>
      <dgm:t>
        <a:bodyPr/>
        <a:lstStyle/>
        <a:p>
          <a:endParaRPr lang="en-US"/>
        </a:p>
      </dgm:t>
    </dgm:pt>
    <dgm:pt modelId="{C97BEF40-00CF-469D-AE54-2276002C47D9}">
      <dgm:prSet/>
      <dgm:spPr/>
      <dgm:t>
        <a:bodyPr/>
        <a:lstStyle/>
        <a:p>
          <a:r>
            <a:rPr lang="en-IE"/>
            <a:t>Personas are composite archetypes based on behavioural data gathered from the many actual users encountered the research phase.</a:t>
          </a:r>
          <a:endParaRPr lang="en-US"/>
        </a:p>
      </dgm:t>
    </dgm:pt>
    <dgm:pt modelId="{9BD36399-DA14-4BD2-9698-572E91191099}" type="parTrans" cxnId="{2CBBCD15-8A1D-4A8F-830C-86A5F323C883}">
      <dgm:prSet/>
      <dgm:spPr/>
      <dgm:t>
        <a:bodyPr/>
        <a:lstStyle/>
        <a:p>
          <a:endParaRPr lang="en-US"/>
        </a:p>
      </dgm:t>
    </dgm:pt>
    <dgm:pt modelId="{2ED13FF1-D13C-461B-8ADC-BCE29C1A5799}" type="sibTrans" cxnId="{2CBBCD15-8A1D-4A8F-830C-86A5F323C883}">
      <dgm:prSet/>
      <dgm:spPr/>
      <dgm:t>
        <a:bodyPr/>
        <a:lstStyle/>
        <a:p>
          <a:endParaRPr lang="en-US"/>
        </a:p>
      </dgm:t>
    </dgm:pt>
    <dgm:pt modelId="{91F35DD5-6572-420C-9372-48A80D9A7F42}">
      <dgm:prSet/>
      <dgm:spPr/>
      <dgm:t>
        <a:bodyPr/>
        <a:lstStyle/>
        <a:p>
          <a:r>
            <a:rPr lang="en-IE"/>
            <a:t>In order to satisfy a diverse audience of users, logic might tell you to make it as broad in its functionality as possible to accommodate the most people. </a:t>
          </a:r>
          <a:endParaRPr lang="en-US"/>
        </a:p>
      </dgm:t>
    </dgm:pt>
    <dgm:pt modelId="{6025D887-8BC4-40B8-BADC-456A58121E00}" type="parTrans" cxnId="{B74DD7B7-4624-456E-B432-D0BE734AF80B}">
      <dgm:prSet/>
      <dgm:spPr/>
      <dgm:t>
        <a:bodyPr/>
        <a:lstStyle/>
        <a:p>
          <a:endParaRPr lang="en-US"/>
        </a:p>
      </dgm:t>
    </dgm:pt>
    <dgm:pt modelId="{0F9C59FD-416A-45A1-A871-4811E2A13B86}" type="sibTrans" cxnId="{B74DD7B7-4624-456E-B432-D0BE734AF80B}">
      <dgm:prSet/>
      <dgm:spPr/>
      <dgm:t>
        <a:bodyPr/>
        <a:lstStyle/>
        <a:p>
          <a:endParaRPr lang="en-US"/>
        </a:p>
      </dgm:t>
    </dgm:pt>
    <dgm:pt modelId="{7DE4FD6B-2D06-4EDE-934D-F49C44F30952}">
      <dgm:prSet/>
      <dgm:spPr/>
      <dgm:t>
        <a:bodyPr/>
        <a:lstStyle/>
        <a:p>
          <a:r>
            <a:rPr lang="en-IE"/>
            <a:t>This logic, however, is flawed. The best way to successfully accommodate a variety of users is to </a:t>
          </a:r>
          <a:r>
            <a:rPr lang="en-IE" i="1"/>
            <a:t>design for specific types of individuals with specific needs</a:t>
          </a:r>
          <a:r>
            <a:rPr lang="en-IE"/>
            <a:t>.</a:t>
          </a:r>
          <a:endParaRPr lang="en-US"/>
        </a:p>
      </dgm:t>
    </dgm:pt>
    <dgm:pt modelId="{63E55D83-858E-405D-BEA5-017F788DFEEB}" type="parTrans" cxnId="{E71ED34F-A0AD-4B6B-AB51-F67543C0C48E}">
      <dgm:prSet/>
      <dgm:spPr/>
      <dgm:t>
        <a:bodyPr/>
        <a:lstStyle/>
        <a:p>
          <a:endParaRPr lang="en-US"/>
        </a:p>
      </dgm:t>
    </dgm:pt>
    <dgm:pt modelId="{3594D9DC-5BCD-497D-8B91-7D2CF01F47BD}" type="sibTrans" cxnId="{E71ED34F-A0AD-4B6B-AB51-F67543C0C48E}">
      <dgm:prSet/>
      <dgm:spPr/>
      <dgm:t>
        <a:bodyPr/>
        <a:lstStyle/>
        <a:p>
          <a:endParaRPr lang="en-US"/>
        </a:p>
      </dgm:t>
    </dgm:pt>
    <dgm:pt modelId="{F7A97AD9-E2BD-4643-BB28-C78428E3DF18}" type="pres">
      <dgm:prSet presAssocID="{5C209318-F049-4C7A-9A12-8754CDCF52BB}" presName="linear" presStyleCnt="0">
        <dgm:presLayoutVars>
          <dgm:animLvl val="lvl"/>
          <dgm:resizeHandles val="exact"/>
        </dgm:presLayoutVars>
      </dgm:prSet>
      <dgm:spPr/>
    </dgm:pt>
    <dgm:pt modelId="{411B128C-977C-46DC-908B-DC6D4A342F2A}" type="pres">
      <dgm:prSet presAssocID="{D1096AC9-EBDD-4002-82D7-79858BC778F4}" presName="parentText" presStyleLbl="node1" presStyleIdx="0" presStyleCnt="4">
        <dgm:presLayoutVars>
          <dgm:chMax val="0"/>
          <dgm:bulletEnabled val="1"/>
        </dgm:presLayoutVars>
      </dgm:prSet>
      <dgm:spPr/>
    </dgm:pt>
    <dgm:pt modelId="{946CDF17-9CE7-4E80-9AF0-FF894C200509}" type="pres">
      <dgm:prSet presAssocID="{A775D6D6-228B-4B5D-96B1-37DD4E951CC5}" presName="spacer" presStyleCnt="0"/>
      <dgm:spPr/>
    </dgm:pt>
    <dgm:pt modelId="{40E472B0-1F5E-4F50-920D-9816807F0171}" type="pres">
      <dgm:prSet presAssocID="{C97BEF40-00CF-469D-AE54-2276002C47D9}" presName="parentText" presStyleLbl="node1" presStyleIdx="1" presStyleCnt="4">
        <dgm:presLayoutVars>
          <dgm:chMax val="0"/>
          <dgm:bulletEnabled val="1"/>
        </dgm:presLayoutVars>
      </dgm:prSet>
      <dgm:spPr/>
    </dgm:pt>
    <dgm:pt modelId="{FF9521B8-3796-4754-85BB-0EA4E3B52118}" type="pres">
      <dgm:prSet presAssocID="{2ED13FF1-D13C-461B-8ADC-BCE29C1A5799}" presName="spacer" presStyleCnt="0"/>
      <dgm:spPr/>
    </dgm:pt>
    <dgm:pt modelId="{5F359167-33CB-44E2-9D30-BC94723F3F32}" type="pres">
      <dgm:prSet presAssocID="{91F35DD5-6572-420C-9372-48A80D9A7F42}" presName="parentText" presStyleLbl="node1" presStyleIdx="2" presStyleCnt="4">
        <dgm:presLayoutVars>
          <dgm:chMax val="0"/>
          <dgm:bulletEnabled val="1"/>
        </dgm:presLayoutVars>
      </dgm:prSet>
      <dgm:spPr/>
    </dgm:pt>
    <dgm:pt modelId="{8042CBC5-3462-48A7-85FD-AC931B8EC011}" type="pres">
      <dgm:prSet presAssocID="{0F9C59FD-416A-45A1-A871-4811E2A13B86}" presName="spacer" presStyleCnt="0"/>
      <dgm:spPr/>
    </dgm:pt>
    <dgm:pt modelId="{8E673263-8EBD-4540-8B67-E7B93FA63A97}" type="pres">
      <dgm:prSet presAssocID="{7DE4FD6B-2D06-4EDE-934D-F49C44F30952}" presName="parentText" presStyleLbl="node1" presStyleIdx="3" presStyleCnt="4">
        <dgm:presLayoutVars>
          <dgm:chMax val="0"/>
          <dgm:bulletEnabled val="1"/>
        </dgm:presLayoutVars>
      </dgm:prSet>
      <dgm:spPr/>
    </dgm:pt>
  </dgm:ptLst>
  <dgm:cxnLst>
    <dgm:cxn modelId="{2CBBCD15-8A1D-4A8F-830C-86A5F323C883}" srcId="{5C209318-F049-4C7A-9A12-8754CDCF52BB}" destId="{C97BEF40-00CF-469D-AE54-2276002C47D9}" srcOrd="1" destOrd="0" parTransId="{9BD36399-DA14-4BD2-9698-572E91191099}" sibTransId="{2ED13FF1-D13C-461B-8ADC-BCE29C1A5799}"/>
    <dgm:cxn modelId="{FE830116-88BC-4E28-9BE6-DC10D21FD0C1}" type="presOf" srcId="{7DE4FD6B-2D06-4EDE-934D-F49C44F30952}" destId="{8E673263-8EBD-4540-8B67-E7B93FA63A97}" srcOrd="0" destOrd="0" presId="urn:microsoft.com/office/officeart/2005/8/layout/vList2"/>
    <dgm:cxn modelId="{E71ED34F-A0AD-4B6B-AB51-F67543C0C48E}" srcId="{5C209318-F049-4C7A-9A12-8754CDCF52BB}" destId="{7DE4FD6B-2D06-4EDE-934D-F49C44F30952}" srcOrd="3" destOrd="0" parTransId="{63E55D83-858E-405D-BEA5-017F788DFEEB}" sibTransId="{3594D9DC-5BCD-497D-8B91-7D2CF01F47BD}"/>
    <dgm:cxn modelId="{C3C7CB52-36DF-40F5-8104-8EC825380EE8}" type="presOf" srcId="{C97BEF40-00CF-469D-AE54-2276002C47D9}" destId="{40E472B0-1F5E-4F50-920D-9816807F0171}" srcOrd="0" destOrd="0" presId="urn:microsoft.com/office/officeart/2005/8/layout/vList2"/>
    <dgm:cxn modelId="{80EEA979-C4B6-460D-A2F0-426970735168}" type="presOf" srcId="{D1096AC9-EBDD-4002-82D7-79858BC778F4}" destId="{411B128C-977C-46DC-908B-DC6D4A342F2A}" srcOrd="0" destOrd="0" presId="urn:microsoft.com/office/officeart/2005/8/layout/vList2"/>
    <dgm:cxn modelId="{076E029A-CCF1-46A8-B5B6-A250DC93367C}" type="presOf" srcId="{5C209318-F049-4C7A-9A12-8754CDCF52BB}" destId="{F7A97AD9-E2BD-4643-BB28-C78428E3DF18}" srcOrd="0" destOrd="0" presId="urn:microsoft.com/office/officeart/2005/8/layout/vList2"/>
    <dgm:cxn modelId="{758629B4-5DBB-4A32-B115-46E289B6AAC1}" srcId="{5C209318-F049-4C7A-9A12-8754CDCF52BB}" destId="{D1096AC9-EBDD-4002-82D7-79858BC778F4}" srcOrd="0" destOrd="0" parTransId="{34F3C472-7DB9-49E4-B5F7-3306B2C93CFE}" sibTransId="{A775D6D6-228B-4B5D-96B1-37DD4E951CC5}"/>
    <dgm:cxn modelId="{B74DD7B7-4624-456E-B432-D0BE734AF80B}" srcId="{5C209318-F049-4C7A-9A12-8754CDCF52BB}" destId="{91F35DD5-6572-420C-9372-48A80D9A7F42}" srcOrd="2" destOrd="0" parTransId="{6025D887-8BC4-40B8-BADC-456A58121E00}" sibTransId="{0F9C59FD-416A-45A1-A871-4811E2A13B86}"/>
    <dgm:cxn modelId="{CE5749C3-66C4-431B-ABF5-572E3604E418}" type="presOf" srcId="{91F35DD5-6572-420C-9372-48A80D9A7F42}" destId="{5F359167-33CB-44E2-9D30-BC94723F3F32}" srcOrd="0" destOrd="0" presId="urn:microsoft.com/office/officeart/2005/8/layout/vList2"/>
    <dgm:cxn modelId="{67BB2CA4-CE1B-439F-8CD9-7F7D9611AE54}" type="presParOf" srcId="{F7A97AD9-E2BD-4643-BB28-C78428E3DF18}" destId="{411B128C-977C-46DC-908B-DC6D4A342F2A}" srcOrd="0" destOrd="0" presId="urn:microsoft.com/office/officeart/2005/8/layout/vList2"/>
    <dgm:cxn modelId="{27129576-33D6-41F8-8943-437786E8FF77}" type="presParOf" srcId="{F7A97AD9-E2BD-4643-BB28-C78428E3DF18}" destId="{946CDF17-9CE7-4E80-9AF0-FF894C200509}" srcOrd="1" destOrd="0" presId="urn:microsoft.com/office/officeart/2005/8/layout/vList2"/>
    <dgm:cxn modelId="{B84AB996-7CE7-4843-A1FA-6A8D800E6B90}" type="presParOf" srcId="{F7A97AD9-E2BD-4643-BB28-C78428E3DF18}" destId="{40E472B0-1F5E-4F50-920D-9816807F0171}" srcOrd="2" destOrd="0" presId="urn:microsoft.com/office/officeart/2005/8/layout/vList2"/>
    <dgm:cxn modelId="{19AAFC34-6C06-4743-9A94-77BD9A8E7025}" type="presParOf" srcId="{F7A97AD9-E2BD-4643-BB28-C78428E3DF18}" destId="{FF9521B8-3796-4754-85BB-0EA4E3B52118}" srcOrd="3" destOrd="0" presId="urn:microsoft.com/office/officeart/2005/8/layout/vList2"/>
    <dgm:cxn modelId="{64543152-8E06-487D-A55C-87812140C2C1}" type="presParOf" srcId="{F7A97AD9-E2BD-4643-BB28-C78428E3DF18}" destId="{5F359167-33CB-44E2-9D30-BC94723F3F32}" srcOrd="4" destOrd="0" presId="urn:microsoft.com/office/officeart/2005/8/layout/vList2"/>
    <dgm:cxn modelId="{42ED6BBA-F478-4D29-B602-B42694D97194}" type="presParOf" srcId="{F7A97AD9-E2BD-4643-BB28-C78428E3DF18}" destId="{8042CBC5-3462-48A7-85FD-AC931B8EC011}" srcOrd="5" destOrd="0" presId="urn:microsoft.com/office/officeart/2005/8/layout/vList2"/>
    <dgm:cxn modelId="{724E4CD7-7F75-4AA7-BA44-6DE5FA177277}" type="presParOf" srcId="{F7A97AD9-E2BD-4643-BB28-C78428E3DF18}" destId="{8E673263-8EBD-4540-8B67-E7B93FA63A9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6E338-91C5-4FB0-B3D9-C8A37EA4865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CF86D6C-B557-4C35-848B-E8FABF0864C5}">
      <dgm:prSet/>
      <dgm:spPr/>
      <dgm:t>
        <a:bodyPr/>
        <a:lstStyle/>
        <a:p>
          <a:r>
            <a:rPr lang="en-IE"/>
            <a:t>The key to this approach is first to choose the right individuals to design for - those users whose needs best represent the needs of a larger set of key constituents.</a:t>
          </a:r>
          <a:endParaRPr lang="en-US"/>
        </a:p>
      </dgm:t>
    </dgm:pt>
    <dgm:pt modelId="{99EE6F06-5452-4A18-A92B-C29EC443162F}" type="parTrans" cxnId="{87E1BF9F-1028-457D-BCC7-8264501B2839}">
      <dgm:prSet/>
      <dgm:spPr/>
      <dgm:t>
        <a:bodyPr/>
        <a:lstStyle/>
        <a:p>
          <a:endParaRPr lang="en-US"/>
        </a:p>
      </dgm:t>
    </dgm:pt>
    <dgm:pt modelId="{B6C7DF6C-09F1-4918-A2C2-BEAF029B1D42}" type="sibTrans" cxnId="{87E1BF9F-1028-457D-BCC7-8264501B2839}">
      <dgm:prSet/>
      <dgm:spPr/>
      <dgm:t>
        <a:bodyPr/>
        <a:lstStyle/>
        <a:p>
          <a:endParaRPr lang="en-US"/>
        </a:p>
      </dgm:t>
    </dgm:pt>
    <dgm:pt modelId="{9C269F06-D3C7-478B-8AC4-6DB37F634EE7}">
      <dgm:prSet/>
      <dgm:spPr/>
      <dgm:t>
        <a:bodyPr/>
        <a:lstStyle/>
        <a:p>
          <a:r>
            <a:rPr lang="en-IE"/>
            <a:t>Although personas are depicted as specific individuals, because they function as archetypes, they represent a </a:t>
          </a:r>
          <a:r>
            <a:rPr lang="en-IE" b="1" i="1"/>
            <a:t>class</a:t>
          </a:r>
          <a:r>
            <a:rPr lang="en-IE"/>
            <a:t> or </a:t>
          </a:r>
          <a:r>
            <a:rPr lang="en-IE" b="1" i="1"/>
            <a:t>type</a:t>
          </a:r>
          <a:r>
            <a:rPr lang="en-IE"/>
            <a:t> of user of a specific interactive product. </a:t>
          </a:r>
          <a:endParaRPr lang="en-US"/>
        </a:p>
      </dgm:t>
    </dgm:pt>
    <dgm:pt modelId="{16EE6002-7E69-436A-94CE-BE8E2A944907}" type="parTrans" cxnId="{77A1A66E-E518-42C0-A1BB-494A942B48D8}">
      <dgm:prSet/>
      <dgm:spPr/>
      <dgm:t>
        <a:bodyPr/>
        <a:lstStyle/>
        <a:p>
          <a:endParaRPr lang="en-US"/>
        </a:p>
      </dgm:t>
    </dgm:pt>
    <dgm:pt modelId="{FCFC3B32-D9EA-4667-8743-C05A79430769}" type="sibTrans" cxnId="{77A1A66E-E518-42C0-A1BB-494A942B48D8}">
      <dgm:prSet/>
      <dgm:spPr/>
      <dgm:t>
        <a:bodyPr/>
        <a:lstStyle/>
        <a:p>
          <a:endParaRPr lang="en-US"/>
        </a:p>
      </dgm:t>
    </dgm:pt>
    <dgm:pt modelId="{A4999DF6-EFBA-42FE-ABBE-7951CE27D769}">
      <dgm:prSet/>
      <dgm:spPr/>
      <dgm:t>
        <a:bodyPr/>
        <a:lstStyle/>
        <a:p>
          <a:r>
            <a:rPr lang="en-IE"/>
            <a:t>A persona encapsulates a distinct set of behaviour patterns, which are identified through the analysis of interview data, and supported by supplemental quantitative data as appropriate. </a:t>
          </a:r>
          <a:endParaRPr lang="en-US"/>
        </a:p>
      </dgm:t>
    </dgm:pt>
    <dgm:pt modelId="{8D85E2A7-3388-4D12-A497-1A63BB847F8E}" type="parTrans" cxnId="{41E640FE-16A6-4DA7-8241-91BD953022B2}">
      <dgm:prSet/>
      <dgm:spPr/>
      <dgm:t>
        <a:bodyPr/>
        <a:lstStyle/>
        <a:p>
          <a:endParaRPr lang="en-US"/>
        </a:p>
      </dgm:t>
    </dgm:pt>
    <dgm:pt modelId="{A693B8B3-347C-415A-9C96-110C5D5ECBD5}" type="sibTrans" cxnId="{41E640FE-16A6-4DA7-8241-91BD953022B2}">
      <dgm:prSet/>
      <dgm:spPr/>
      <dgm:t>
        <a:bodyPr/>
        <a:lstStyle/>
        <a:p>
          <a:endParaRPr lang="en-US"/>
        </a:p>
      </dgm:t>
    </dgm:pt>
    <dgm:pt modelId="{09EA9A63-02E0-4CF5-9F8F-C3560CD1CB55}">
      <dgm:prSet/>
      <dgm:spPr/>
      <dgm:t>
        <a:bodyPr/>
        <a:lstStyle/>
        <a:p>
          <a:r>
            <a:rPr lang="en-IE"/>
            <a:t>These patterns, along with specific motivations or goals, define our personas</a:t>
          </a:r>
          <a:endParaRPr lang="en-US"/>
        </a:p>
      </dgm:t>
    </dgm:pt>
    <dgm:pt modelId="{63411D01-F9F5-44A3-B7FE-56DEDAC521BE}" type="parTrans" cxnId="{95F76611-6781-4563-807E-B6F099EFAC16}">
      <dgm:prSet/>
      <dgm:spPr/>
      <dgm:t>
        <a:bodyPr/>
        <a:lstStyle/>
        <a:p>
          <a:endParaRPr lang="en-US"/>
        </a:p>
      </dgm:t>
    </dgm:pt>
    <dgm:pt modelId="{5A2F931A-6CB2-421C-A090-4A2B2B184D41}" type="sibTrans" cxnId="{95F76611-6781-4563-807E-B6F099EFAC16}">
      <dgm:prSet/>
      <dgm:spPr/>
      <dgm:t>
        <a:bodyPr/>
        <a:lstStyle/>
        <a:p>
          <a:endParaRPr lang="en-US"/>
        </a:p>
      </dgm:t>
    </dgm:pt>
    <dgm:pt modelId="{11B73431-31AD-4A0F-A9B8-4D2E44FEED72}" type="pres">
      <dgm:prSet presAssocID="{B0F6E338-91C5-4FB0-B3D9-C8A37EA4865E}" presName="linear" presStyleCnt="0">
        <dgm:presLayoutVars>
          <dgm:animLvl val="lvl"/>
          <dgm:resizeHandles val="exact"/>
        </dgm:presLayoutVars>
      </dgm:prSet>
      <dgm:spPr/>
    </dgm:pt>
    <dgm:pt modelId="{71B08148-B390-490D-B705-9B857E866EBA}" type="pres">
      <dgm:prSet presAssocID="{ACF86D6C-B557-4C35-848B-E8FABF0864C5}" presName="parentText" presStyleLbl="node1" presStyleIdx="0" presStyleCnt="4">
        <dgm:presLayoutVars>
          <dgm:chMax val="0"/>
          <dgm:bulletEnabled val="1"/>
        </dgm:presLayoutVars>
      </dgm:prSet>
      <dgm:spPr/>
    </dgm:pt>
    <dgm:pt modelId="{1597DECE-8C53-49A1-8FB4-62ABE874B947}" type="pres">
      <dgm:prSet presAssocID="{B6C7DF6C-09F1-4918-A2C2-BEAF029B1D42}" presName="spacer" presStyleCnt="0"/>
      <dgm:spPr/>
    </dgm:pt>
    <dgm:pt modelId="{01E243DF-D1B2-4198-AD01-C0D823D970EA}" type="pres">
      <dgm:prSet presAssocID="{9C269F06-D3C7-478B-8AC4-6DB37F634EE7}" presName="parentText" presStyleLbl="node1" presStyleIdx="1" presStyleCnt="4">
        <dgm:presLayoutVars>
          <dgm:chMax val="0"/>
          <dgm:bulletEnabled val="1"/>
        </dgm:presLayoutVars>
      </dgm:prSet>
      <dgm:spPr/>
    </dgm:pt>
    <dgm:pt modelId="{24F86F3A-0C63-472B-99EA-E176AA4C6838}" type="pres">
      <dgm:prSet presAssocID="{FCFC3B32-D9EA-4667-8743-C05A79430769}" presName="spacer" presStyleCnt="0"/>
      <dgm:spPr/>
    </dgm:pt>
    <dgm:pt modelId="{D1671FB8-51C0-4619-8755-DF30327AD007}" type="pres">
      <dgm:prSet presAssocID="{A4999DF6-EFBA-42FE-ABBE-7951CE27D769}" presName="parentText" presStyleLbl="node1" presStyleIdx="2" presStyleCnt="4">
        <dgm:presLayoutVars>
          <dgm:chMax val="0"/>
          <dgm:bulletEnabled val="1"/>
        </dgm:presLayoutVars>
      </dgm:prSet>
      <dgm:spPr/>
    </dgm:pt>
    <dgm:pt modelId="{9E3EF6DA-A0CE-4E62-8262-05965DD22ABD}" type="pres">
      <dgm:prSet presAssocID="{A693B8B3-347C-415A-9C96-110C5D5ECBD5}" presName="spacer" presStyleCnt="0"/>
      <dgm:spPr/>
    </dgm:pt>
    <dgm:pt modelId="{EAB494BD-0CD5-42F7-B396-F55505644EC6}" type="pres">
      <dgm:prSet presAssocID="{09EA9A63-02E0-4CF5-9F8F-C3560CD1CB55}" presName="parentText" presStyleLbl="node1" presStyleIdx="3" presStyleCnt="4">
        <dgm:presLayoutVars>
          <dgm:chMax val="0"/>
          <dgm:bulletEnabled val="1"/>
        </dgm:presLayoutVars>
      </dgm:prSet>
      <dgm:spPr/>
    </dgm:pt>
  </dgm:ptLst>
  <dgm:cxnLst>
    <dgm:cxn modelId="{CE38AD0F-BF82-4C87-9820-A83BE93CC171}" type="presOf" srcId="{A4999DF6-EFBA-42FE-ABBE-7951CE27D769}" destId="{D1671FB8-51C0-4619-8755-DF30327AD007}" srcOrd="0" destOrd="0" presId="urn:microsoft.com/office/officeart/2005/8/layout/vList2"/>
    <dgm:cxn modelId="{95F76611-6781-4563-807E-B6F099EFAC16}" srcId="{B0F6E338-91C5-4FB0-B3D9-C8A37EA4865E}" destId="{09EA9A63-02E0-4CF5-9F8F-C3560CD1CB55}" srcOrd="3" destOrd="0" parTransId="{63411D01-F9F5-44A3-B7FE-56DEDAC521BE}" sibTransId="{5A2F931A-6CB2-421C-A090-4A2B2B184D41}"/>
    <dgm:cxn modelId="{732C8835-1A9C-4A9B-8E2E-1BE6BC9C2539}" type="presOf" srcId="{B0F6E338-91C5-4FB0-B3D9-C8A37EA4865E}" destId="{11B73431-31AD-4A0F-A9B8-4D2E44FEED72}" srcOrd="0" destOrd="0" presId="urn:microsoft.com/office/officeart/2005/8/layout/vList2"/>
    <dgm:cxn modelId="{213C2937-4645-4231-A964-DB1AC700C401}" type="presOf" srcId="{09EA9A63-02E0-4CF5-9F8F-C3560CD1CB55}" destId="{EAB494BD-0CD5-42F7-B396-F55505644EC6}" srcOrd="0" destOrd="0" presId="urn:microsoft.com/office/officeart/2005/8/layout/vList2"/>
    <dgm:cxn modelId="{A267CD6C-49BF-4878-BB1B-27842AE5F04F}" type="presOf" srcId="{ACF86D6C-B557-4C35-848B-E8FABF0864C5}" destId="{71B08148-B390-490D-B705-9B857E866EBA}" srcOrd="0" destOrd="0" presId="urn:microsoft.com/office/officeart/2005/8/layout/vList2"/>
    <dgm:cxn modelId="{77A1A66E-E518-42C0-A1BB-494A942B48D8}" srcId="{B0F6E338-91C5-4FB0-B3D9-C8A37EA4865E}" destId="{9C269F06-D3C7-478B-8AC4-6DB37F634EE7}" srcOrd="1" destOrd="0" parTransId="{16EE6002-7E69-436A-94CE-BE8E2A944907}" sibTransId="{FCFC3B32-D9EA-4667-8743-C05A79430769}"/>
    <dgm:cxn modelId="{87E1BF9F-1028-457D-BCC7-8264501B2839}" srcId="{B0F6E338-91C5-4FB0-B3D9-C8A37EA4865E}" destId="{ACF86D6C-B557-4C35-848B-E8FABF0864C5}" srcOrd="0" destOrd="0" parTransId="{99EE6F06-5452-4A18-A92B-C29EC443162F}" sibTransId="{B6C7DF6C-09F1-4918-A2C2-BEAF029B1D42}"/>
    <dgm:cxn modelId="{93B268D4-BDE8-4633-837A-1C8F3BE2D0BB}" type="presOf" srcId="{9C269F06-D3C7-478B-8AC4-6DB37F634EE7}" destId="{01E243DF-D1B2-4198-AD01-C0D823D970EA}" srcOrd="0" destOrd="0" presId="urn:microsoft.com/office/officeart/2005/8/layout/vList2"/>
    <dgm:cxn modelId="{41E640FE-16A6-4DA7-8241-91BD953022B2}" srcId="{B0F6E338-91C5-4FB0-B3D9-C8A37EA4865E}" destId="{A4999DF6-EFBA-42FE-ABBE-7951CE27D769}" srcOrd="2" destOrd="0" parTransId="{8D85E2A7-3388-4D12-A497-1A63BB847F8E}" sibTransId="{A693B8B3-347C-415A-9C96-110C5D5ECBD5}"/>
    <dgm:cxn modelId="{D8059760-07CA-44F7-88FB-B3CE6F031998}" type="presParOf" srcId="{11B73431-31AD-4A0F-A9B8-4D2E44FEED72}" destId="{71B08148-B390-490D-B705-9B857E866EBA}" srcOrd="0" destOrd="0" presId="urn:microsoft.com/office/officeart/2005/8/layout/vList2"/>
    <dgm:cxn modelId="{A9DB3148-7706-4979-9F50-4B9937C9E779}" type="presParOf" srcId="{11B73431-31AD-4A0F-A9B8-4D2E44FEED72}" destId="{1597DECE-8C53-49A1-8FB4-62ABE874B947}" srcOrd="1" destOrd="0" presId="urn:microsoft.com/office/officeart/2005/8/layout/vList2"/>
    <dgm:cxn modelId="{CAFC85A6-AB24-4DE6-ADE0-6E7CC1C3C9B6}" type="presParOf" srcId="{11B73431-31AD-4A0F-A9B8-4D2E44FEED72}" destId="{01E243DF-D1B2-4198-AD01-C0D823D970EA}" srcOrd="2" destOrd="0" presId="urn:microsoft.com/office/officeart/2005/8/layout/vList2"/>
    <dgm:cxn modelId="{999A27EA-98AB-4242-9674-889855693C1B}" type="presParOf" srcId="{11B73431-31AD-4A0F-A9B8-4D2E44FEED72}" destId="{24F86F3A-0C63-472B-99EA-E176AA4C6838}" srcOrd="3" destOrd="0" presId="urn:microsoft.com/office/officeart/2005/8/layout/vList2"/>
    <dgm:cxn modelId="{2CC026D3-39CA-4651-8BB6-1610BAD6A4A9}" type="presParOf" srcId="{11B73431-31AD-4A0F-A9B8-4D2E44FEED72}" destId="{D1671FB8-51C0-4619-8755-DF30327AD007}" srcOrd="4" destOrd="0" presId="urn:microsoft.com/office/officeart/2005/8/layout/vList2"/>
    <dgm:cxn modelId="{D6F9FC87-3A95-48B8-8D7B-7E73B2A5C84B}" type="presParOf" srcId="{11B73431-31AD-4A0F-A9B8-4D2E44FEED72}" destId="{9E3EF6DA-A0CE-4E62-8262-05965DD22ABD}" srcOrd="5" destOrd="0" presId="urn:microsoft.com/office/officeart/2005/8/layout/vList2"/>
    <dgm:cxn modelId="{2C00FFA2-097E-4B49-872E-2F634904F496}" type="presParOf" srcId="{11B73431-31AD-4A0F-A9B8-4D2E44FEED72}" destId="{EAB494BD-0CD5-42F7-B396-F55505644EC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FE9984-51D7-46D3-868E-41CA1C67DC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BE690F-F41B-4E72-8733-E4434A80170C}">
      <dgm:prSet/>
      <dgm:spPr/>
      <dgm:t>
        <a:bodyPr/>
        <a:lstStyle/>
        <a:p>
          <a:r>
            <a:rPr lang="en-IE"/>
            <a:t>Personas are user models that are represented as specific, individual human beings. </a:t>
          </a:r>
          <a:endParaRPr lang="en-US"/>
        </a:p>
      </dgm:t>
    </dgm:pt>
    <dgm:pt modelId="{151EDEFD-50A3-4B62-BFA1-8DFA74F6E9D8}" type="parTrans" cxnId="{AD488F6A-37F0-40A7-AC7B-E3935FF35C1D}">
      <dgm:prSet/>
      <dgm:spPr/>
      <dgm:t>
        <a:bodyPr/>
        <a:lstStyle/>
        <a:p>
          <a:endParaRPr lang="en-US"/>
        </a:p>
      </dgm:t>
    </dgm:pt>
    <dgm:pt modelId="{0C89A6B5-4D68-4F5A-9B82-EFEDBF824C40}" type="sibTrans" cxnId="{AD488F6A-37F0-40A7-AC7B-E3935FF35C1D}">
      <dgm:prSet/>
      <dgm:spPr/>
      <dgm:t>
        <a:bodyPr/>
        <a:lstStyle/>
        <a:p>
          <a:endParaRPr lang="en-US"/>
        </a:p>
      </dgm:t>
    </dgm:pt>
    <dgm:pt modelId="{F24FBF8E-C83F-4CC4-A6A8-75D392DEB376}">
      <dgm:prSet/>
      <dgm:spPr/>
      <dgm:t>
        <a:bodyPr/>
        <a:lstStyle/>
        <a:p>
          <a:r>
            <a:rPr lang="en-IE"/>
            <a:t>They are not actual people but are synthesized directly from observations of real people. </a:t>
          </a:r>
          <a:endParaRPr lang="en-US"/>
        </a:p>
      </dgm:t>
    </dgm:pt>
    <dgm:pt modelId="{76A16D2D-4A1F-49A6-844D-EEF59653E72A}" type="parTrans" cxnId="{7EEE7517-1607-4AEE-995A-1A7CECC1353E}">
      <dgm:prSet/>
      <dgm:spPr/>
      <dgm:t>
        <a:bodyPr/>
        <a:lstStyle/>
        <a:p>
          <a:endParaRPr lang="en-US"/>
        </a:p>
      </dgm:t>
    </dgm:pt>
    <dgm:pt modelId="{F66CF6DC-2DA3-45A8-A915-1A4E548BED71}" type="sibTrans" cxnId="{7EEE7517-1607-4AEE-995A-1A7CECC1353E}">
      <dgm:prSet/>
      <dgm:spPr/>
      <dgm:t>
        <a:bodyPr/>
        <a:lstStyle/>
        <a:p>
          <a:endParaRPr lang="en-US"/>
        </a:p>
      </dgm:t>
    </dgm:pt>
    <dgm:pt modelId="{6BDE3359-D53A-4CDE-B682-C9A27D13B86E}">
      <dgm:prSet/>
      <dgm:spPr/>
      <dgm:t>
        <a:bodyPr/>
        <a:lstStyle/>
        <a:p>
          <a:r>
            <a:rPr lang="en-IE"/>
            <a:t>This is appropriate and effective because of the unique aspects of personas as user models: They engage the </a:t>
          </a:r>
          <a:r>
            <a:rPr lang="en-IE" b="1" i="1"/>
            <a:t>empathy</a:t>
          </a:r>
          <a:r>
            <a:rPr lang="en-IE"/>
            <a:t> of the design and development towards the human target of the design.</a:t>
          </a:r>
          <a:endParaRPr lang="en-US"/>
        </a:p>
      </dgm:t>
    </dgm:pt>
    <dgm:pt modelId="{F28B2F12-9679-4F09-8FBF-82A474028D30}" type="parTrans" cxnId="{0C760426-77A7-4B3E-9673-F19206617DD0}">
      <dgm:prSet/>
      <dgm:spPr/>
      <dgm:t>
        <a:bodyPr/>
        <a:lstStyle/>
        <a:p>
          <a:endParaRPr lang="en-US"/>
        </a:p>
      </dgm:t>
    </dgm:pt>
    <dgm:pt modelId="{971BC864-FCCB-44CE-B10D-D12A4ED0B66E}" type="sibTrans" cxnId="{0C760426-77A7-4B3E-9673-F19206617DD0}">
      <dgm:prSet/>
      <dgm:spPr/>
      <dgm:t>
        <a:bodyPr/>
        <a:lstStyle/>
        <a:p>
          <a:endParaRPr lang="en-US"/>
        </a:p>
      </dgm:t>
    </dgm:pt>
    <dgm:pt modelId="{F5A8C670-F299-4DA7-9FA5-4DAB88C49F1B}" type="pres">
      <dgm:prSet presAssocID="{5DFE9984-51D7-46D3-868E-41CA1C67DC39}" presName="root" presStyleCnt="0">
        <dgm:presLayoutVars>
          <dgm:dir/>
          <dgm:resizeHandles val="exact"/>
        </dgm:presLayoutVars>
      </dgm:prSet>
      <dgm:spPr/>
    </dgm:pt>
    <dgm:pt modelId="{593E4064-993E-4D4E-9073-EC6C3E8120FD}" type="pres">
      <dgm:prSet presAssocID="{98BE690F-F41B-4E72-8733-E4434A80170C}" presName="compNode" presStyleCnt="0"/>
      <dgm:spPr/>
    </dgm:pt>
    <dgm:pt modelId="{ED1B2A18-CEB3-485B-B9AD-5957D53D036E}" type="pres">
      <dgm:prSet presAssocID="{98BE690F-F41B-4E72-8733-E4434A80170C}" presName="bgRect" presStyleLbl="bgShp" presStyleIdx="0" presStyleCnt="3"/>
      <dgm:spPr/>
    </dgm:pt>
    <dgm:pt modelId="{6815183B-FBB2-4EC2-9346-D77C17708D4A}" type="pres">
      <dgm:prSet presAssocID="{98BE690F-F41B-4E72-8733-E4434A8017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06C8F030-5B7C-4B7E-87A1-F48482E30640}" type="pres">
      <dgm:prSet presAssocID="{98BE690F-F41B-4E72-8733-E4434A80170C}" presName="spaceRect" presStyleCnt="0"/>
      <dgm:spPr/>
    </dgm:pt>
    <dgm:pt modelId="{E7E5D79D-9214-4667-BB47-7E61212754EA}" type="pres">
      <dgm:prSet presAssocID="{98BE690F-F41B-4E72-8733-E4434A80170C}" presName="parTx" presStyleLbl="revTx" presStyleIdx="0" presStyleCnt="3">
        <dgm:presLayoutVars>
          <dgm:chMax val="0"/>
          <dgm:chPref val="0"/>
        </dgm:presLayoutVars>
      </dgm:prSet>
      <dgm:spPr/>
    </dgm:pt>
    <dgm:pt modelId="{D1EFB5AB-9C3B-47EA-9F5D-6405FD5D9646}" type="pres">
      <dgm:prSet presAssocID="{0C89A6B5-4D68-4F5A-9B82-EFEDBF824C40}" presName="sibTrans" presStyleCnt="0"/>
      <dgm:spPr/>
    </dgm:pt>
    <dgm:pt modelId="{A3557BDF-A059-432B-8B88-1971D65B5204}" type="pres">
      <dgm:prSet presAssocID="{F24FBF8E-C83F-4CC4-A6A8-75D392DEB376}" presName="compNode" presStyleCnt="0"/>
      <dgm:spPr/>
    </dgm:pt>
    <dgm:pt modelId="{121EDE27-AF9B-4CB6-9344-02D6F2C07963}" type="pres">
      <dgm:prSet presAssocID="{F24FBF8E-C83F-4CC4-A6A8-75D392DEB376}" presName="bgRect" presStyleLbl="bgShp" presStyleIdx="1" presStyleCnt="3"/>
      <dgm:spPr/>
    </dgm:pt>
    <dgm:pt modelId="{1D11C85C-5AA1-494A-822D-8B1ED2DDF062}" type="pres">
      <dgm:prSet presAssocID="{F24FBF8E-C83F-4CC4-A6A8-75D392DEB3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AAF4F1F5-7546-4880-A459-49ADD0A8365C}" type="pres">
      <dgm:prSet presAssocID="{F24FBF8E-C83F-4CC4-A6A8-75D392DEB376}" presName="spaceRect" presStyleCnt="0"/>
      <dgm:spPr/>
    </dgm:pt>
    <dgm:pt modelId="{899E2950-111A-4B41-B4FF-CADACFAB4442}" type="pres">
      <dgm:prSet presAssocID="{F24FBF8E-C83F-4CC4-A6A8-75D392DEB376}" presName="parTx" presStyleLbl="revTx" presStyleIdx="1" presStyleCnt="3">
        <dgm:presLayoutVars>
          <dgm:chMax val="0"/>
          <dgm:chPref val="0"/>
        </dgm:presLayoutVars>
      </dgm:prSet>
      <dgm:spPr/>
    </dgm:pt>
    <dgm:pt modelId="{E2AA5D27-0939-48B2-96BE-7AC81B3CDA40}" type="pres">
      <dgm:prSet presAssocID="{F66CF6DC-2DA3-45A8-A915-1A4E548BED71}" presName="sibTrans" presStyleCnt="0"/>
      <dgm:spPr/>
    </dgm:pt>
    <dgm:pt modelId="{8CF0A186-DD81-4FE6-8FA9-421DBC852D36}" type="pres">
      <dgm:prSet presAssocID="{6BDE3359-D53A-4CDE-B682-C9A27D13B86E}" presName="compNode" presStyleCnt="0"/>
      <dgm:spPr/>
    </dgm:pt>
    <dgm:pt modelId="{A1952539-5B24-4B7E-99B6-6FA81C070016}" type="pres">
      <dgm:prSet presAssocID="{6BDE3359-D53A-4CDE-B682-C9A27D13B86E}" presName="bgRect" presStyleLbl="bgShp" presStyleIdx="2" presStyleCnt="3"/>
      <dgm:spPr/>
    </dgm:pt>
    <dgm:pt modelId="{76B88C01-8437-4B3C-B354-068BA3F53BED}" type="pres">
      <dgm:prSet presAssocID="{6BDE3359-D53A-4CDE-B682-C9A27D13B8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03C4A473-5819-4459-A1EF-B703B19A4323}" type="pres">
      <dgm:prSet presAssocID="{6BDE3359-D53A-4CDE-B682-C9A27D13B86E}" presName="spaceRect" presStyleCnt="0"/>
      <dgm:spPr/>
    </dgm:pt>
    <dgm:pt modelId="{AB22D176-64F1-4AFE-86B9-3C326BA8EA55}" type="pres">
      <dgm:prSet presAssocID="{6BDE3359-D53A-4CDE-B682-C9A27D13B86E}" presName="parTx" presStyleLbl="revTx" presStyleIdx="2" presStyleCnt="3">
        <dgm:presLayoutVars>
          <dgm:chMax val="0"/>
          <dgm:chPref val="0"/>
        </dgm:presLayoutVars>
      </dgm:prSet>
      <dgm:spPr/>
    </dgm:pt>
  </dgm:ptLst>
  <dgm:cxnLst>
    <dgm:cxn modelId="{7EEE7517-1607-4AEE-995A-1A7CECC1353E}" srcId="{5DFE9984-51D7-46D3-868E-41CA1C67DC39}" destId="{F24FBF8E-C83F-4CC4-A6A8-75D392DEB376}" srcOrd="1" destOrd="0" parTransId="{76A16D2D-4A1F-49A6-844D-EEF59653E72A}" sibTransId="{F66CF6DC-2DA3-45A8-A915-1A4E548BED71}"/>
    <dgm:cxn modelId="{0C760426-77A7-4B3E-9673-F19206617DD0}" srcId="{5DFE9984-51D7-46D3-868E-41CA1C67DC39}" destId="{6BDE3359-D53A-4CDE-B682-C9A27D13B86E}" srcOrd="2" destOrd="0" parTransId="{F28B2F12-9679-4F09-8FBF-82A474028D30}" sibTransId="{971BC864-FCCB-44CE-B10D-D12A4ED0B66E}"/>
    <dgm:cxn modelId="{AD488F6A-37F0-40A7-AC7B-E3935FF35C1D}" srcId="{5DFE9984-51D7-46D3-868E-41CA1C67DC39}" destId="{98BE690F-F41B-4E72-8733-E4434A80170C}" srcOrd="0" destOrd="0" parTransId="{151EDEFD-50A3-4B62-BFA1-8DFA74F6E9D8}" sibTransId="{0C89A6B5-4D68-4F5A-9B82-EFEDBF824C40}"/>
    <dgm:cxn modelId="{97B1C96C-22AD-4BF9-8656-6C0218FBD927}" type="presOf" srcId="{F24FBF8E-C83F-4CC4-A6A8-75D392DEB376}" destId="{899E2950-111A-4B41-B4FF-CADACFAB4442}" srcOrd="0" destOrd="0" presId="urn:microsoft.com/office/officeart/2018/2/layout/IconVerticalSolidList"/>
    <dgm:cxn modelId="{614F3151-20DE-46FF-A3B4-4E8357052684}" type="presOf" srcId="{5DFE9984-51D7-46D3-868E-41CA1C67DC39}" destId="{F5A8C670-F299-4DA7-9FA5-4DAB88C49F1B}" srcOrd="0" destOrd="0" presId="urn:microsoft.com/office/officeart/2018/2/layout/IconVerticalSolidList"/>
    <dgm:cxn modelId="{7D859576-AD3E-46E9-B55C-D95F0ABB9719}" type="presOf" srcId="{98BE690F-F41B-4E72-8733-E4434A80170C}" destId="{E7E5D79D-9214-4667-BB47-7E61212754EA}" srcOrd="0" destOrd="0" presId="urn:microsoft.com/office/officeart/2018/2/layout/IconVerticalSolidList"/>
    <dgm:cxn modelId="{6683AFE4-A4D3-40AC-8104-B4527BE94BBA}" type="presOf" srcId="{6BDE3359-D53A-4CDE-B682-C9A27D13B86E}" destId="{AB22D176-64F1-4AFE-86B9-3C326BA8EA55}" srcOrd="0" destOrd="0" presId="urn:microsoft.com/office/officeart/2018/2/layout/IconVerticalSolidList"/>
    <dgm:cxn modelId="{86A2AF64-747A-4EFF-A620-0E46857244EC}" type="presParOf" srcId="{F5A8C670-F299-4DA7-9FA5-4DAB88C49F1B}" destId="{593E4064-993E-4D4E-9073-EC6C3E8120FD}" srcOrd="0" destOrd="0" presId="urn:microsoft.com/office/officeart/2018/2/layout/IconVerticalSolidList"/>
    <dgm:cxn modelId="{57544F92-C141-4E8C-8750-6B3BAB1AF303}" type="presParOf" srcId="{593E4064-993E-4D4E-9073-EC6C3E8120FD}" destId="{ED1B2A18-CEB3-485B-B9AD-5957D53D036E}" srcOrd="0" destOrd="0" presId="urn:microsoft.com/office/officeart/2018/2/layout/IconVerticalSolidList"/>
    <dgm:cxn modelId="{DE67FABB-CAF5-4D06-B3BB-A3FF4022B042}" type="presParOf" srcId="{593E4064-993E-4D4E-9073-EC6C3E8120FD}" destId="{6815183B-FBB2-4EC2-9346-D77C17708D4A}" srcOrd="1" destOrd="0" presId="urn:microsoft.com/office/officeart/2018/2/layout/IconVerticalSolidList"/>
    <dgm:cxn modelId="{686A0E61-7EC1-4ACB-A791-E3F831859D52}" type="presParOf" srcId="{593E4064-993E-4D4E-9073-EC6C3E8120FD}" destId="{06C8F030-5B7C-4B7E-87A1-F48482E30640}" srcOrd="2" destOrd="0" presId="urn:microsoft.com/office/officeart/2018/2/layout/IconVerticalSolidList"/>
    <dgm:cxn modelId="{5E02E26B-5350-4428-84C1-204097AB6676}" type="presParOf" srcId="{593E4064-993E-4D4E-9073-EC6C3E8120FD}" destId="{E7E5D79D-9214-4667-BB47-7E61212754EA}" srcOrd="3" destOrd="0" presId="urn:microsoft.com/office/officeart/2018/2/layout/IconVerticalSolidList"/>
    <dgm:cxn modelId="{1CDDEC6F-7941-42F4-B71B-EFA583811258}" type="presParOf" srcId="{F5A8C670-F299-4DA7-9FA5-4DAB88C49F1B}" destId="{D1EFB5AB-9C3B-47EA-9F5D-6405FD5D9646}" srcOrd="1" destOrd="0" presId="urn:microsoft.com/office/officeart/2018/2/layout/IconVerticalSolidList"/>
    <dgm:cxn modelId="{7F32E205-504F-43C5-B734-230DCEBFAFF2}" type="presParOf" srcId="{F5A8C670-F299-4DA7-9FA5-4DAB88C49F1B}" destId="{A3557BDF-A059-432B-8B88-1971D65B5204}" srcOrd="2" destOrd="0" presId="urn:microsoft.com/office/officeart/2018/2/layout/IconVerticalSolidList"/>
    <dgm:cxn modelId="{88EB081F-338B-43D3-98D2-31DE9BB53437}" type="presParOf" srcId="{A3557BDF-A059-432B-8B88-1971D65B5204}" destId="{121EDE27-AF9B-4CB6-9344-02D6F2C07963}" srcOrd="0" destOrd="0" presId="urn:microsoft.com/office/officeart/2018/2/layout/IconVerticalSolidList"/>
    <dgm:cxn modelId="{A33A93F7-9A8F-4D5C-86E0-DE1728D760C1}" type="presParOf" srcId="{A3557BDF-A059-432B-8B88-1971D65B5204}" destId="{1D11C85C-5AA1-494A-822D-8B1ED2DDF062}" srcOrd="1" destOrd="0" presId="urn:microsoft.com/office/officeart/2018/2/layout/IconVerticalSolidList"/>
    <dgm:cxn modelId="{D4AEE68F-D70A-4679-B6F3-83973882F8B6}" type="presParOf" srcId="{A3557BDF-A059-432B-8B88-1971D65B5204}" destId="{AAF4F1F5-7546-4880-A459-49ADD0A8365C}" srcOrd="2" destOrd="0" presId="urn:microsoft.com/office/officeart/2018/2/layout/IconVerticalSolidList"/>
    <dgm:cxn modelId="{A2722658-4C28-447F-9DA9-5272B2FE33B5}" type="presParOf" srcId="{A3557BDF-A059-432B-8B88-1971D65B5204}" destId="{899E2950-111A-4B41-B4FF-CADACFAB4442}" srcOrd="3" destOrd="0" presId="urn:microsoft.com/office/officeart/2018/2/layout/IconVerticalSolidList"/>
    <dgm:cxn modelId="{117228A2-5FDA-4723-AFB8-51D382D8E69F}" type="presParOf" srcId="{F5A8C670-F299-4DA7-9FA5-4DAB88C49F1B}" destId="{E2AA5D27-0939-48B2-96BE-7AC81B3CDA40}" srcOrd="3" destOrd="0" presId="urn:microsoft.com/office/officeart/2018/2/layout/IconVerticalSolidList"/>
    <dgm:cxn modelId="{02818C6B-3105-457C-9BE7-5F4CA14492D7}" type="presParOf" srcId="{F5A8C670-F299-4DA7-9FA5-4DAB88C49F1B}" destId="{8CF0A186-DD81-4FE6-8FA9-421DBC852D36}" srcOrd="4" destOrd="0" presId="urn:microsoft.com/office/officeart/2018/2/layout/IconVerticalSolidList"/>
    <dgm:cxn modelId="{F7137007-1F82-4F3C-9CE8-9CE9C61859DC}" type="presParOf" srcId="{8CF0A186-DD81-4FE6-8FA9-421DBC852D36}" destId="{A1952539-5B24-4B7E-99B6-6FA81C070016}" srcOrd="0" destOrd="0" presId="urn:microsoft.com/office/officeart/2018/2/layout/IconVerticalSolidList"/>
    <dgm:cxn modelId="{FD357352-49F6-4DA8-A1D2-5FBDE7882FBB}" type="presParOf" srcId="{8CF0A186-DD81-4FE6-8FA9-421DBC852D36}" destId="{76B88C01-8437-4B3C-B354-068BA3F53BED}" srcOrd="1" destOrd="0" presId="urn:microsoft.com/office/officeart/2018/2/layout/IconVerticalSolidList"/>
    <dgm:cxn modelId="{A5A74A51-6F91-40B4-9417-47E2A450C483}" type="presParOf" srcId="{8CF0A186-DD81-4FE6-8FA9-421DBC852D36}" destId="{03C4A473-5819-4459-A1EF-B703B19A4323}" srcOrd="2" destOrd="0" presId="urn:microsoft.com/office/officeart/2018/2/layout/IconVerticalSolidList"/>
    <dgm:cxn modelId="{D5F7AF27-AD2B-4D57-8C16-AB00998CC4F7}" type="presParOf" srcId="{8CF0A186-DD81-4FE6-8FA9-421DBC852D36}" destId="{AB22D176-64F1-4AFE-86B9-3C326BA8EA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08B31B-CD45-482E-BFBB-81F55C224E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5CEB799-240E-4962-B198-92664FCE0B23}">
      <dgm:prSet/>
      <dgm:spPr/>
      <dgm:t>
        <a:bodyPr/>
        <a:lstStyle/>
        <a:p>
          <a:r>
            <a:rPr lang="en-IE"/>
            <a:t>Interviews with users outside of their use contexts </a:t>
          </a:r>
          <a:endParaRPr lang="en-US"/>
        </a:p>
      </dgm:t>
    </dgm:pt>
    <dgm:pt modelId="{7DEAB033-F940-4192-BC52-5B9DDBAC6AA2}" type="parTrans" cxnId="{B46E5AA7-C560-4ADF-BB4F-BA3C6CD60C68}">
      <dgm:prSet/>
      <dgm:spPr/>
      <dgm:t>
        <a:bodyPr/>
        <a:lstStyle/>
        <a:p>
          <a:endParaRPr lang="en-US"/>
        </a:p>
      </dgm:t>
    </dgm:pt>
    <dgm:pt modelId="{2B5F0B96-A264-4964-93DB-39FAD5BAD92B}" type="sibTrans" cxnId="{B46E5AA7-C560-4ADF-BB4F-BA3C6CD60C68}">
      <dgm:prSet/>
      <dgm:spPr/>
      <dgm:t>
        <a:bodyPr/>
        <a:lstStyle/>
        <a:p>
          <a:endParaRPr lang="en-US"/>
        </a:p>
      </dgm:t>
    </dgm:pt>
    <dgm:pt modelId="{BA23CA9B-E593-4AA1-9D6C-3C1CDB6CA39F}">
      <dgm:prSet/>
      <dgm:spPr/>
      <dgm:t>
        <a:bodyPr/>
        <a:lstStyle/>
        <a:p>
          <a:r>
            <a:rPr lang="en-IE"/>
            <a:t>Information about users supplied by stakeholders and subject matter experts (SMEs) </a:t>
          </a:r>
          <a:endParaRPr lang="en-US"/>
        </a:p>
      </dgm:t>
    </dgm:pt>
    <dgm:pt modelId="{F1D64922-0640-4F1B-AB38-E73D8E789C3F}" type="parTrans" cxnId="{B46FB33A-C779-4CB7-9736-FBC248557B4F}">
      <dgm:prSet/>
      <dgm:spPr/>
      <dgm:t>
        <a:bodyPr/>
        <a:lstStyle/>
        <a:p>
          <a:endParaRPr lang="en-US"/>
        </a:p>
      </dgm:t>
    </dgm:pt>
    <dgm:pt modelId="{1EB33B1C-BCD5-4ADF-93D4-23943598287F}" type="sibTrans" cxnId="{B46FB33A-C779-4CB7-9736-FBC248557B4F}">
      <dgm:prSet/>
      <dgm:spPr/>
      <dgm:t>
        <a:bodyPr/>
        <a:lstStyle/>
        <a:p>
          <a:endParaRPr lang="en-US"/>
        </a:p>
      </dgm:t>
    </dgm:pt>
    <dgm:pt modelId="{D5A20425-F575-4252-8C9A-1B9D54938606}">
      <dgm:prSet/>
      <dgm:spPr/>
      <dgm:t>
        <a:bodyPr/>
        <a:lstStyle/>
        <a:p>
          <a:r>
            <a:rPr lang="en-IE"/>
            <a:t>Market research data such as focus groups and surveys </a:t>
          </a:r>
          <a:endParaRPr lang="en-US"/>
        </a:p>
      </dgm:t>
    </dgm:pt>
    <dgm:pt modelId="{16123C02-17D9-487F-8672-B52AA4F91561}" type="parTrans" cxnId="{4DFA5C69-0FFB-48F5-BF1B-4429D630126E}">
      <dgm:prSet/>
      <dgm:spPr/>
      <dgm:t>
        <a:bodyPr/>
        <a:lstStyle/>
        <a:p>
          <a:endParaRPr lang="en-US"/>
        </a:p>
      </dgm:t>
    </dgm:pt>
    <dgm:pt modelId="{89BDEEE7-AACC-43CD-9C0A-8DCD5CBD9620}" type="sibTrans" cxnId="{4DFA5C69-0FFB-48F5-BF1B-4429D630126E}">
      <dgm:prSet/>
      <dgm:spPr/>
      <dgm:t>
        <a:bodyPr/>
        <a:lstStyle/>
        <a:p>
          <a:endParaRPr lang="en-US"/>
        </a:p>
      </dgm:t>
    </dgm:pt>
    <dgm:pt modelId="{177ED482-89A0-4A94-8737-3621F0A0ED9E}">
      <dgm:prSet/>
      <dgm:spPr/>
      <dgm:t>
        <a:bodyPr/>
        <a:lstStyle/>
        <a:p>
          <a:r>
            <a:rPr lang="en-IE"/>
            <a:t>Market-segmentation models</a:t>
          </a:r>
          <a:endParaRPr lang="en-US"/>
        </a:p>
      </dgm:t>
    </dgm:pt>
    <dgm:pt modelId="{8174DAE8-726F-402F-B41F-1F0A66EEBC60}" type="parTrans" cxnId="{6865DCC6-7706-49D6-A729-A781DC979AE9}">
      <dgm:prSet/>
      <dgm:spPr/>
      <dgm:t>
        <a:bodyPr/>
        <a:lstStyle/>
        <a:p>
          <a:endParaRPr lang="en-US"/>
        </a:p>
      </dgm:t>
    </dgm:pt>
    <dgm:pt modelId="{7EC9890C-578B-49A1-BF87-E512C2BD375F}" type="sibTrans" cxnId="{6865DCC6-7706-49D6-A729-A781DC979AE9}">
      <dgm:prSet/>
      <dgm:spPr/>
      <dgm:t>
        <a:bodyPr/>
        <a:lstStyle/>
        <a:p>
          <a:endParaRPr lang="en-US"/>
        </a:p>
      </dgm:t>
    </dgm:pt>
    <dgm:pt modelId="{CECCBDC4-5825-4D36-BCD5-1A9E2C9D51F4}">
      <dgm:prSet/>
      <dgm:spPr/>
      <dgm:t>
        <a:bodyPr/>
        <a:lstStyle/>
        <a:p>
          <a:r>
            <a:rPr lang="en-IE"/>
            <a:t>Data gathered from literature reviews and previous studies</a:t>
          </a:r>
          <a:endParaRPr lang="en-US"/>
        </a:p>
      </dgm:t>
    </dgm:pt>
    <dgm:pt modelId="{995A8462-F367-43EA-8998-5A734EF4CB3E}" type="parTrans" cxnId="{8036C24E-18D8-442E-8B4C-15F149CF4676}">
      <dgm:prSet/>
      <dgm:spPr/>
      <dgm:t>
        <a:bodyPr/>
        <a:lstStyle/>
        <a:p>
          <a:endParaRPr lang="en-US"/>
        </a:p>
      </dgm:t>
    </dgm:pt>
    <dgm:pt modelId="{B3DC5AB6-7FC8-4DDC-9B03-CAC74112FEAF}" type="sibTrans" cxnId="{8036C24E-18D8-442E-8B4C-15F149CF4676}">
      <dgm:prSet/>
      <dgm:spPr/>
      <dgm:t>
        <a:bodyPr/>
        <a:lstStyle/>
        <a:p>
          <a:endParaRPr lang="en-US"/>
        </a:p>
      </dgm:t>
    </dgm:pt>
    <dgm:pt modelId="{F266A48E-DCC3-459C-AB87-76E86F7A16FE}" type="pres">
      <dgm:prSet presAssocID="{9C08B31B-CD45-482E-BFBB-81F55C224E17}" presName="root" presStyleCnt="0">
        <dgm:presLayoutVars>
          <dgm:dir/>
          <dgm:resizeHandles val="exact"/>
        </dgm:presLayoutVars>
      </dgm:prSet>
      <dgm:spPr/>
    </dgm:pt>
    <dgm:pt modelId="{E8E78ABF-81CC-4EA0-8FA0-058AB78A49F7}" type="pres">
      <dgm:prSet presAssocID="{95CEB799-240E-4962-B198-92664FCE0B23}" presName="compNode" presStyleCnt="0"/>
      <dgm:spPr/>
    </dgm:pt>
    <dgm:pt modelId="{84BE9383-D237-4F21-AA9E-5E6D23A64C2E}" type="pres">
      <dgm:prSet presAssocID="{95CEB799-240E-4962-B198-92664FCE0B23}" presName="bgRect" presStyleLbl="bgShp" presStyleIdx="0" presStyleCnt="5"/>
      <dgm:spPr/>
    </dgm:pt>
    <dgm:pt modelId="{0AC52253-99CB-4305-A6DC-50FAD1F94264}" type="pres">
      <dgm:prSet presAssocID="{95CEB799-240E-4962-B198-92664FCE0B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7014782A-1CFB-40FD-9819-36A60C29576C}" type="pres">
      <dgm:prSet presAssocID="{95CEB799-240E-4962-B198-92664FCE0B23}" presName="spaceRect" presStyleCnt="0"/>
      <dgm:spPr/>
    </dgm:pt>
    <dgm:pt modelId="{0584AC56-93AC-4D79-BA26-BEE4688762C9}" type="pres">
      <dgm:prSet presAssocID="{95CEB799-240E-4962-B198-92664FCE0B23}" presName="parTx" presStyleLbl="revTx" presStyleIdx="0" presStyleCnt="5">
        <dgm:presLayoutVars>
          <dgm:chMax val="0"/>
          <dgm:chPref val="0"/>
        </dgm:presLayoutVars>
      </dgm:prSet>
      <dgm:spPr/>
    </dgm:pt>
    <dgm:pt modelId="{93D2133A-0F6F-4C23-BC17-922BACB1DCF6}" type="pres">
      <dgm:prSet presAssocID="{2B5F0B96-A264-4964-93DB-39FAD5BAD92B}" presName="sibTrans" presStyleCnt="0"/>
      <dgm:spPr/>
    </dgm:pt>
    <dgm:pt modelId="{B39D4BB0-2AB0-4EBC-880D-20A31E4020AB}" type="pres">
      <dgm:prSet presAssocID="{BA23CA9B-E593-4AA1-9D6C-3C1CDB6CA39F}" presName="compNode" presStyleCnt="0"/>
      <dgm:spPr/>
    </dgm:pt>
    <dgm:pt modelId="{CA63D7A9-FA05-4F0F-9DDD-E56397AF6AB6}" type="pres">
      <dgm:prSet presAssocID="{BA23CA9B-E593-4AA1-9D6C-3C1CDB6CA39F}" presName="bgRect" presStyleLbl="bgShp" presStyleIdx="1" presStyleCnt="5"/>
      <dgm:spPr/>
    </dgm:pt>
    <dgm:pt modelId="{A4642187-3530-4C2F-899A-12F9CDDD9CED}" type="pres">
      <dgm:prSet presAssocID="{BA23CA9B-E593-4AA1-9D6C-3C1CDB6CA39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97C021E-7C84-46EA-86CF-36E6350233F2}" type="pres">
      <dgm:prSet presAssocID="{BA23CA9B-E593-4AA1-9D6C-3C1CDB6CA39F}" presName="spaceRect" presStyleCnt="0"/>
      <dgm:spPr/>
    </dgm:pt>
    <dgm:pt modelId="{2F943774-C82A-4AD2-B3BA-9DC6BA5DF259}" type="pres">
      <dgm:prSet presAssocID="{BA23CA9B-E593-4AA1-9D6C-3C1CDB6CA39F}" presName="parTx" presStyleLbl="revTx" presStyleIdx="1" presStyleCnt="5">
        <dgm:presLayoutVars>
          <dgm:chMax val="0"/>
          <dgm:chPref val="0"/>
        </dgm:presLayoutVars>
      </dgm:prSet>
      <dgm:spPr/>
    </dgm:pt>
    <dgm:pt modelId="{E58B7A49-49B3-4555-88C9-91023475C200}" type="pres">
      <dgm:prSet presAssocID="{1EB33B1C-BCD5-4ADF-93D4-23943598287F}" presName="sibTrans" presStyleCnt="0"/>
      <dgm:spPr/>
    </dgm:pt>
    <dgm:pt modelId="{3291E4C0-3D1B-47E8-BFCD-A96D496EF435}" type="pres">
      <dgm:prSet presAssocID="{D5A20425-F575-4252-8C9A-1B9D54938606}" presName="compNode" presStyleCnt="0"/>
      <dgm:spPr/>
    </dgm:pt>
    <dgm:pt modelId="{FD0BADF0-E09D-4379-8747-BBC9B65F56B3}" type="pres">
      <dgm:prSet presAssocID="{D5A20425-F575-4252-8C9A-1B9D54938606}" presName="bgRect" presStyleLbl="bgShp" presStyleIdx="2" presStyleCnt="5"/>
      <dgm:spPr/>
    </dgm:pt>
    <dgm:pt modelId="{41CF270E-4D64-42AF-A0CE-EDA7C64EC52C}" type="pres">
      <dgm:prSet presAssocID="{D5A20425-F575-4252-8C9A-1B9D5493860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C5BBE0-2872-4989-93C3-A88D137D11EE}" type="pres">
      <dgm:prSet presAssocID="{D5A20425-F575-4252-8C9A-1B9D54938606}" presName="spaceRect" presStyleCnt="0"/>
      <dgm:spPr/>
    </dgm:pt>
    <dgm:pt modelId="{8DA6AA1B-5676-438E-917C-C7BA6CC59CD4}" type="pres">
      <dgm:prSet presAssocID="{D5A20425-F575-4252-8C9A-1B9D54938606}" presName="parTx" presStyleLbl="revTx" presStyleIdx="2" presStyleCnt="5">
        <dgm:presLayoutVars>
          <dgm:chMax val="0"/>
          <dgm:chPref val="0"/>
        </dgm:presLayoutVars>
      </dgm:prSet>
      <dgm:spPr/>
    </dgm:pt>
    <dgm:pt modelId="{9B3154C5-E29A-4183-A72A-CDD3CA5308C8}" type="pres">
      <dgm:prSet presAssocID="{89BDEEE7-AACC-43CD-9C0A-8DCD5CBD9620}" presName="sibTrans" presStyleCnt="0"/>
      <dgm:spPr/>
    </dgm:pt>
    <dgm:pt modelId="{46251D4B-3B95-4270-B4B1-32F178EF88DC}" type="pres">
      <dgm:prSet presAssocID="{177ED482-89A0-4A94-8737-3621F0A0ED9E}" presName="compNode" presStyleCnt="0"/>
      <dgm:spPr/>
    </dgm:pt>
    <dgm:pt modelId="{C3996887-EFE9-4EA0-951E-C228EE42A075}" type="pres">
      <dgm:prSet presAssocID="{177ED482-89A0-4A94-8737-3621F0A0ED9E}" presName="bgRect" presStyleLbl="bgShp" presStyleIdx="3" presStyleCnt="5"/>
      <dgm:spPr/>
    </dgm:pt>
    <dgm:pt modelId="{DBA4920E-ECBE-498F-A66F-44F4BDD85BA8}" type="pres">
      <dgm:prSet presAssocID="{177ED482-89A0-4A94-8737-3621F0A0ED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commerce"/>
        </a:ext>
      </dgm:extLst>
    </dgm:pt>
    <dgm:pt modelId="{B6C974DF-A60E-431C-A030-A66780EDBBD1}" type="pres">
      <dgm:prSet presAssocID="{177ED482-89A0-4A94-8737-3621F0A0ED9E}" presName="spaceRect" presStyleCnt="0"/>
      <dgm:spPr/>
    </dgm:pt>
    <dgm:pt modelId="{9A1F70B6-37BD-45CD-A6E4-E2A388EF014C}" type="pres">
      <dgm:prSet presAssocID="{177ED482-89A0-4A94-8737-3621F0A0ED9E}" presName="parTx" presStyleLbl="revTx" presStyleIdx="3" presStyleCnt="5">
        <dgm:presLayoutVars>
          <dgm:chMax val="0"/>
          <dgm:chPref val="0"/>
        </dgm:presLayoutVars>
      </dgm:prSet>
      <dgm:spPr/>
    </dgm:pt>
    <dgm:pt modelId="{888CE920-5AE1-495F-8A56-F6CCF8225E56}" type="pres">
      <dgm:prSet presAssocID="{7EC9890C-578B-49A1-BF87-E512C2BD375F}" presName="sibTrans" presStyleCnt="0"/>
      <dgm:spPr/>
    </dgm:pt>
    <dgm:pt modelId="{AC2A9099-382A-4042-8FE7-1A34CE2EE41A}" type="pres">
      <dgm:prSet presAssocID="{CECCBDC4-5825-4D36-BCD5-1A9E2C9D51F4}" presName="compNode" presStyleCnt="0"/>
      <dgm:spPr/>
    </dgm:pt>
    <dgm:pt modelId="{46419CA0-3CB9-46A0-BE51-0CABDFB97976}" type="pres">
      <dgm:prSet presAssocID="{CECCBDC4-5825-4D36-BCD5-1A9E2C9D51F4}" presName="bgRect" presStyleLbl="bgShp" presStyleIdx="4" presStyleCnt="5"/>
      <dgm:spPr/>
    </dgm:pt>
    <dgm:pt modelId="{187A4E10-1712-4BB7-ABAA-946EDA55D2F0}" type="pres">
      <dgm:prSet presAssocID="{CECCBDC4-5825-4D36-BCD5-1A9E2C9D51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AE7B5559-78D9-4EC1-9854-B7F4C9CD9AC9}" type="pres">
      <dgm:prSet presAssocID="{CECCBDC4-5825-4D36-BCD5-1A9E2C9D51F4}" presName="spaceRect" presStyleCnt="0"/>
      <dgm:spPr/>
    </dgm:pt>
    <dgm:pt modelId="{A3A95F37-BAB5-44E9-BDD0-E1BB87E399DE}" type="pres">
      <dgm:prSet presAssocID="{CECCBDC4-5825-4D36-BCD5-1A9E2C9D51F4}" presName="parTx" presStyleLbl="revTx" presStyleIdx="4" presStyleCnt="5">
        <dgm:presLayoutVars>
          <dgm:chMax val="0"/>
          <dgm:chPref val="0"/>
        </dgm:presLayoutVars>
      </dgm:prSet>
      <dgm:spPr/>
    </dgm:pt>
  </dgm:ptLst>
  <dgm:cxnLst>
    <dgm:cxn modelId="{98EB6311-6CC5-40B6-A942-D6EC6E8E5DFB}" type="presOf" srcId="{95CEB799-240E-4962-B198-92664FCE0B23}" destId="{0584AC56-93AC-4D79-BA26-BEE4688762C9}" srcOrd="0" destOrd="0" presId="urn:microsoft.com/office/officeart/2018/2/layout/IconVerticalSolidList"/>
    <dgm:cxn modelId="{5CFF8837-DCD7-40D7-854E-C1203B0D23BE}" type="presOf" srcId="{177ED482-89A0-4A94-8737-3621F0A0ED9E}" destId="{9A1F70B6-37BD-45CD-A6E4-E2A388EF014C}" srcOrd="0" destOrd="0" presId="urn:microsoft.com/office/officeart/2018/2/layout/IconVerticalSolidList"/>
    <dgm:cxn modelId="{B46FB33A-C779-4CB7-9736-FBC248557B4F}" srcId="{9C08B31B-CD45-482E-BFBB-81F55C224E17}" destId="{BA23CA9B-E593-4AA1-9D6C-3C1CDB6CA39F}" srcOrd="1" destOrd="0" parTransId="{F1D64922-0640-4F1B-AB38-E73D8E789C3F}" sibTransId="{1EB33B1C-BCD5-4ADF-93D4-23943598287F}"/>
    <dgm:cxn modelId="{4DFA5C69-0FFB-48F5-BF1B-4429D630126E}" srcId="{9C08B31B-CD45-482E-BFBB-81F55C224E17}" destId="{D5A20425-F575-4252-8C9A-1B9D54938606}" srcOrd="2" destOrd="0" parTransId="{16123C02-17D9-487F-8672-B52AA4F91561}" sibTransId="{89BDEEE7-AACC-43CD-9C0A-8DCD5CBD9620}"/>
    <dgm:cxn modelId="{8036C24E-18D8-442E-8B4C-15F149CF4676}" srcId="{9C08B31B-CD45-482E-BFBB-81F55C224E17}" destId="{CECCBDC4-5825-4D36-BCD5-1A9E2C9D51F4}" srcOrd="4" destOrd="0" parTransId="{995A8462-F367-43EA-8998-5A734EF4CB3E}" sibTransId="{B3DC5AB6-7FC8-4DDC-9B03-CAC74112FEAF}"/>
    <dgm:cxn modelId="{A2856D77-132D-4D74-B8A8-F480E22BCA4F}" type="presOf" srcId="{D5A20425-F575-4252-8C9A-1B9D54938606}" destId="{8DA6AA1B-5676-438E-917C-C7BA6CC59CD4}" srcOrd="0" destOrd="0" presId="urn:microsoft.com/office/officeart/2018/2/layout/IconVerticalSolidList"/>
    <dgm:cxn modelId="{DE376278-A004-40E3-9D2B-49A3D147A8AB}" type="presOf" srcId="{BA23CA9B-E593-4AA1-9D6C-3C1CDB6CA39F}" destId="{2F943774-C82A-4AD2-B3BA-9DC6BA5DF259}" srcOrd="0" destOrd="0" presId="urn:microsoft.com/office/officeart/2018/2/layout/IconVerticalSolidList"/>
    <dgm:cxn modelId="{57A11F9E-B737-4E13-B14F-E94DD15E9C11}" type="presOf" srcId="{9C08B31B-CD45-482E-BFBB-81F55C224E17}" destId="{F266A48E-DCC3-459C-AB87-76E86F7A16FE}" srcOrd="0" destOrd="0" presId="urn:microsoft.com/office/officeart/2018/2/layout/IconVerticalSolidList"/>
    <dgm:cxn modelId="{B46E5AA7-C560-4ADF-BB4F-BA3C6CD60C68}" srcId="{9C08B31B-CD45-482E-BFBB-81F55C224E17}" destId="{95CEB799-240E-4962-B198-92664FCE0B23}" srcOrd="0" destOrd="0" parTransId="{7DEAB033-F940-4192-BC52-5B9DDBAC6AA2}" sibTransId="{2B5F0B96-A264-4964-93DB-39FAD5BAD92B}"/>
    <dgm:cxn modelId="{6865DCC6-7706-49D6-A729-A781DC979AE9}" srcId="{9C08B31B-CD45-482E-BFBB-81F55C224E17}" destId="{177ED482-89A0-4A94-8737-3621F0A0ED9E}" srcOrd="3" destOrd="0" parTransId="{8174DAE8-726F-402F-B41F-1F0A66EEBC60}" sibTransId="{7EC9890C-578B-49A1-BF87-E512C2BD375F}"/>
    <dgm:cxn modelId="{44F127D4-48B5-4E5B-9A90-CA4B1CBCBEA6}" type="presOf" srcId="{CECCBDC4-5825-4D36-BCD5-1A9E2C9D51F4}" destId="{A3A95F37-BAB5-44E9-BDD0-E1BB87E399DE}" srcOrd="0" destOrd="0" presId="urn:microsoft.com/office/officeart/2018/2/layout/IconVerticalSolidList"/>
    <dgm:cxn modelId="{A038DB7E-4A65-4F11-8719-168BAB47C426}" type="presParOf" srcId="{F266A48E-DCC3-459C-AB87-76E86F7A16FE}" destId="{E8E78ABF-81CC-4EA0-8FA0-058AB78A49F7}" srcOrd="0" destOrd="0" presId="urn:microsoft.com/office/officeart/2018/2/layout/IconVerticalSolidList"/>
    <dgm:cxn modelId="{973F29F8-D73A-4A46-84C1-2A228518E5FB}" type="presParOf" srcId="{E8E78ABF-81CC-4EA0-8FA0-058AB78A49F7}" destId="{84BE9383-D237-4F21-AA9E-5E6D23A64C2E}" srcOrd="0" destOrd="0" presId="urn:microsoft.com/office/officeart/2018/2/layout/IconVerticalSolidList"/>
    <dgm:cxn modelId="{17656391-B52B-4B4C-ADEF-3EC34288FA26}" type="presParOf" srcId="{E8E78ABF-81CC-4EA0-8FA0-058AB78A49F7}" destId="{0AC52253-99CB-4305-A6DC-50FAD1F94264}" srcOrd="1" destOrd="0" presId="urn:microsoft.com/office/officeart/2018/2/layout/IconVerticalSolidList"/>
    <dgm:cxn modelId="{CA0E0C6A-AFF0-4CEA-A703-7DD6BAFFA45B}" type="presParOf" srcId="{E8E78ABF-81CC-4EA0-8FA0-058AB78A49F7}" destId="{7014782A-1CFB-40FD-9819-36A60C29576C}" srcOrd="2" destOrd="0" presId="urn:microsoft.com/office/officeart/2018/2/layout/IconVerticalSolidList"/>
    <dgm:cxn modelId="{A8830256-A0D9-447A-B50D-80D1BBE5872B}" type="presParOf" srcId="{E8E78ABF-81CC-4EA0-8FA0-058AB78A49F7}" destId="{0584AC56-93AC-4D79-BA26-BEE4688762C9}" srcOrd="3" destOrd="0" presId="urn:microsoft.com/office/officeart/2018/2/layout/IconVerticalSolidList"/>
    <dgm:cxn modelId="{5434DF97-F404-468C-AE0A-2F655C8E66F4}" type="presParOf" srcId="{F266A48E-DCC3-459C-AB87-76E86F7A16FE}" destId="{93D2133A-0F6F-4C23-BC17-922BACB1DCF6}" srcOrd="1" destOrd="0" presId="urn:microsoft.com/office/officeart/2018/2/layout/IconVerticalSolidList"/>
    <dgm:cxn modelId="{2BA575E9-BF5D-437A-85CA-93AF9731D640}" type="presParOf" srcId="{F266A48E-DCC3-459C-AB87-76E86F7A16FE}" destId="{B39D4BB0-2AB0-4EBC-880D-20A31E4020AB}" srcOrd="2" destOrd="0" presId="urn:microsoft.com/office/officeart/2018/2/layout/IconVerticalSolidList"/>
    <dgm:cxn modelId="{FA920260-9B3A-477C-ADAB-B729794A3BF6}" type="presParOf" srcId="{B39D4BB0-2AB0-4EBC-880D-20A31E4020AB}" destId="{CA63D7A9-FA05-4F0F-9DDD-E56397AF6AB6}" srcOrd="0" destOrd="0" presId="urn:microsoft.com/office/officeart/2018/2/layout/IconVerticalSolidList"/>
    <dgm:cxn modelId="{46658317-B0CA-45EB-AFF7-78209049B843}" type="presParOf" srcId="{B39D4BB0-2AB0-4EBC-880D-20A31E4020AB}" destId="{A4642187-3530-4C2F-899A-12F9CDDD9CED}" srcOrd="1" destOrd="0" presId="urn:microsoft.com/office/officeart/2018/2/layout/IconVerticalSolidList"/>
    <dgm:cxn modelId="{40908A79-270B-49BC-9BE3-B733DA4C79A5}" type="presParOf" srcId="{B39D4BB0-2AB0-4EBC-880D-20A31E4020AB}" destId="{097C021E-7C84-46EA-86CF-36E6350233F2}" srcOrd="2" destOrd="0" presId="urn:microsoft.com/office/officeart/2018/2/layout/IconVerticalSolidList"/>
    <dgm:cxn modelId="{3E9F70B1-E459-47D9-910B-0B5DBD925E65}" type="presParOf" srcId="{B39D4BB0-2AB0-4EBC-880D-20A31E4020AB}" destId="{2F943774-C82A-4AD2-B3BA-9DC6BA5DF259}" srcOrd="3" destOrd="0" presId="urn:microsoft.com/office/officeart/2018/2/layout/IconVerticalSolidList"/>
    <dgm:cxn modelId="{71EA5FFC-754A-4FF8-BE62-260A35467473}" type="presParOf" srcId="{F266A48E-DCC3-459C-AB87-76E86F7A16FE}" destId="{E58B7A49-49B3-4555-88C9-91023475C200}" srcOrd="3" destOrd="0" presId="urn:microsoft.com/office/officeart/2018/2/layout/IconVerticalSolidList"/>
    <dgm:cxn modelId="{0E306B89-15A8-4246-B12D-EF0C50C1293B}" type="presParOf" srcId="{F266A48E-DCC3-459C-AB87-76E86F7A16FE}" destId="{3291E4C0-3D1B-47E8-BFCD-A96D496EF435}" srcOrd="4" destOrd="0" presId="urn:microsoft.com/office/officeart/2018/2/layout/IconVerticalSolidList"/>
    <dgm:cxn modelId="{65BF62F0-26AD-4B7A-9F1F-FA8BDB3AFBE8}" type="presParOf" srcId="{3291E4C0-3D1B-47E8-BFCD-A96D496EF435}" destId="{FD0BADF0-E09D-4379-8747-BBC9B65F56B3}" srcOrd="0" destOrd="0" presId="urn:microsoft.com/office/officeart/2018/2/layout/IconVerticalSolidList"/>
    <dgm:cxn modelId="{D920EA74-FE55-41DA-A1A1-C7BC586B01A3}" type="presParOf" srcId="{3291E4C0-3D1B-47E8-BFCD-A96D496EF435}" destId="{41CF270E-4D64-42AF-A0CE-EDA7C64EC52C}" srcOrd="1" destOrd="0" presId="urn:microsoft.com/office/officeart/2018/2/layout/IconVerticalSolidList"/>
    <dgm:cxn modelId="{9970331D-5756-4192-B1D8-FD80C2916F3E}" type="presParOf" srcId="{3291E4C0-3D1B-47E8-BFCD-A96D496EF435}" destId="{3AC5BBE0-2872-4989-93C3-A88D137D11EE}" srcOrd="2" destOrd="0" presId="urn:microsoft.com/office/officeart/2018/2/layout/IconVerticalSolidList"/>
    <dgm:cxn modelId="{51748DFC-F63F-4A74-9174-F4AB0846E090}" type="presParOf" srcId="{3291E4C0-3D1B-47E8-BFCD-A96D496EF435}" destId="{8DA6AA1B-5676-438E-917C-C7BA6CC59CD4}" srcOrd="3" destOrd="0" presId="urn:microsoft.com/office/officeart/2018/2/layout/IconVerticalSolidList"/>
    <dgm:cxn modelId="{E2A25385-9E77-4EC5-B6A8-ED294090A918}" type="presParOf" srcId="{F266A48E-DCC3-459C-AB87-76E86F7A16FE}" destId="{9B3154C5-E29A-4183-A72A-CDD3CA5308C8}" srcOrd="5" destOrd="0" presId="urn:microsoft.com/office/officeart/2018/2/layout/IconVerticalSolidList"/>
    <dgm:cxn modelId="{76CE4FCD-BC2E-40C6-9F2A-20F4A9679D08}" type="presParOf" srcId="{F266A48E-DCC3-459C-AB87-76E86F7A16FE}" destId="{46251D4B-3B95-4270-B4B1-32F178EF88DC}" srcOrd="6" destOrd="0" presId="urn:microsoft.com/office/officeart/2018/2/layout/IconVerticalSolidList"/>
    <dgm:cxn modelId="{68CA4D1C-C556-40D6-97E8-6ED7290250B4}" type="presParOf" srcId="{46251D4B-3B95-4270-B4B1-32F178EF88DC}" destId="{C3996887-EFE9-4EA0-951E-C228EE42A075}" srcOrd="0" destOrd="0" presId="urn:microsoft.com/office/officeart/2018/2/layout/IconVerticalSolidList"/>
    <dgm:cxn modelId="{A8A7D8B5-9AA3-4C9E-BF1D-FAE8139FFE76}" type="presParOf" srcId="{46251D4B-3B95-4270-B4B1-32F178EF88DC}" destId="{DBA4920E-ECBE-498F-A66F-44F4BDD85BA8}" srcOrd="1" destOrd="0" presId="urn:microsoft.com/office/officeart/2018/2/layout/IconVerticalSolidList"/>
    <dgm:cxn modelId="{EE5D4F8E-6AC5-484E-A367-4EBD13C5E7FD}" type="presParOf" srcId="{46251D4B-3B95-4270-B4B1-32F178EF88DC}" destId="{B6C974DF-A60E-431C-A030-A66780EDBBD1}" srcOrd="2" destOrd="0" presId="urn:microsoft.com/office/officeart/2018/2/layout/IconVerticalSolidList"/>
    <dgm:cxn modelId="{B1FAE0EA-0538-472A-AAFA-CFBDF311D35A}" type="presParOf" srcId="{46251D4B-3B95-4270-B4B1-32F178EF88DC}" destId="{9A1F70B6-37BD-45CD-A6E4-E2A388EF014C}" srcOrd="3" destOrd="0" presId="urn:microsoft.com/office/officeart/2018/2/layout/IconVerticalSolidList"/>
    <dgm:cxn modelId="{93E19DCB-2515-42E5-A848-C2F7CC5EFA1F}" type="presParOf" srcId="{F266A48E-DCC3-459C-AB87-76E86F7A16FE}" destId="{888CE920-5AE1-495F-8A56-F6CCF8225E56}" srcOrd="7" destOrd="0" presId="urn:microsoft.com/office/officeart/2018/2/layout/IconVerticalSolidList"/>
    <dgm:cxn modelId="{F33B0C57-73B1-4266-B8DC-7D21440FD0D4}" type="presParOf" srcId="{F266A48E-DCC3-459C-AB87-76E86F7A16FE}" destId="{AC2A9099-382A-4042-8FE7-1A34CE2EE41A}" srcOrd="8" destOrd="0" presId="urn:microsoft.com/office/officeart/2018/2/layout/IconVerticalSolidList"/>
    <dgm:cxn modelId="{A09E85DC-2EB6-4A23-809C-DCC909ED5D57}" type="presParOf" srcId="{AC2A9099-382A-4042-8FE7-1A34CE2EE41A}" destId="{46419CA0-3CB9-46A0-BE51-0CABDFB97976}" srcOrd="0" destOrd="0" presId="urn:microsoft.com/office/officeart/2018/2/layout/IconVerticalSolidList"/>
    <dgm:cxn modelId="{BCC5EE93-56CB-4C5B-9E05-7763F43CE424}" type="presParOf" srcId="{AC2A9099-382A-4042-8FE7-1A34CE2EE41A}" destId="{187A4E10-1712-4BB7-ABAA-946EDA55D2F0}" srcOrd="1" destOrd="0" presId="urn:microsoft.com/office/officeart/2018/2/layout/IconVerticalSolidList"/>
    <dgm:cxn modelId="{98B46BAC-6A33-40E4-A8E0-249514C4693F}" type="presParOf" srcId="{AC2A9099-382A-4042-8FE7-1A34CE2EE41A}" destId="{AE7B5559-78D9-4EC1-9854-B7F4C9CD9AC9}" srcOrd="2" destOrd="0" presId="urn:microsoft.com/office/officeart/2018/2/layout/IconVerticalSolidList"/>
    <dgm:cxn modelId="{1EA4E48D-AA68-4701-9685-01E6CF5F3919}" type="presParOf" srcId="{AC2A9099-382A-4042-8FE7-1A34CE2EE41A}" destId="{A3A95F37-BAB5-44E9-BDD0-E1BB87E399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1BE56E-B862-4756-A594-F7CBFF3F8BD6}"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4618F7C7-C8EE-498A-B504-0D7E394370C0}">
      <dgm:prSet/>
      <dgm:spPr/>
      <dgm:t>
        <a:bodyPr/>
        <a:lstStyle/>
        <a:p>
          <a:r>
            <a:rPr lang="en-US"/>
            <a:t>Identify</a:t>
          </a:r>
        </a:p>
      </dgm:t>
    </dgm:pt>
    <dgm:pt modelId="{341A30A1-887D-4FD5-A94E-375275932466}" type="parTrans" cxnId="{E58DD8BE-4EA8-4C7F-93AC-3CFDFDEDB7D9}">
      <dgm:prSet/>
      <dgm:spPr/>
      <dgm:t>
        <a:bodyPr/>
        <a:lstStyle/>
        <a:p>
          <a:endParaRPr lang="en-US"/>
        </a:p>
      </dgm:t>
    </dgm:pt>
    <dgm:pt modelId="{05B3ACF2-00C2-4B21-91E8-7E251D5BFD19}" type="sibTrans" cxnId="{E58DD8BE-4EA8-4C7F-93AC-3CFDFDEDB7D9}">
      <dgm:prSet/>
      <dgm:spPr/>
      <dgm:t>
        <a:bodyPr/>
        <a:lstStyle/>
        <a:p>
          <a:endParaRPr lang="en-US"/>
        </a:p>
      </dgm:t>
    </dgm:pt>
    <dgm:pt modelId="{1997E613-8A22-49F9-ACDF-13BB05C6740B}">
      <dgm:prSet/>
      <dgm:spPr/>
      <dgm:t>
        <a:bodyPr/>
        <a:lstStyle/>
        <a:p>
          <a:r>
            <a:rPr lang="en-US"/>
            <a:t>Identify behavioural variables. </a:t>
          </a:r>
        </a:p>
      </dgm:t>
    </dgm:pt>
    <dgm:pt modelId="{1033A3EE-4619-4B5B-9FC7-633879DC8F69}" type="parTrans" cxnId="{08240A54-9E4F-40C0-A6E8-7A79F130CC41}">
      <dgm:prSet/>
      <dgm:spPr/>
      <dgm:t>
        <a:bodyPr/>
        <a:lstStyle/>
        <a:p>
          <a:endParaRPr lang="en-US"/>
        </a:p>
      </dgm:t>
    </dgm:pt>
    <dgm:pt modelId="{4087F182-948E-48E4-B7AB-4B292A685782}" type="sibTrans" cxnId="{08240A54-9E4F-40C0-A6E8-7A79F130CC41}">
      <dgm:prSet/>
      <dgm:spPr/>
      <dgm:t>
        <a:bodyPr/>
        <a:lstStyle/>
        <a:p>
          <a:endParaRPr lang="en-US"/>
        </a:p>
      </dgm:t>
    </dgm:pt>
    <dgm:pt modelId="{2CEBFF79-BB6E-42F3-BA38-0E7E46EC0FAD}">
      <dgm:prSet/>
      <dgm:spPr/>
      <dgm:t>
        <a:bodyPr/>
        <a:lstStyle/>
        <a:p>
          <a:r>
            <a:rPr lang="en-US"/>
            <a:t>Map</a:t>
          </a:r>
        </a:p>
      </dgm:t>
    </dgm:pt>
    <dgm:pt modelId="{9FAF0FFC-DC86-4351-8655-E6760E8215F3}" type="parTrans" cxnId="{CEA30916-2720-487B-832A-C0930575B9A6}">
      <dgm:prSet/>
      <dgm:spPr/>
      <dgm:t>
        <a:bodyPr/>
        <a:lstStyle/>
        <a:p>
          <a:endParaRPr lang="en-US"/>
        </a:p>
      </dgm:t>
    </dgm:pt>
    <dgm:pt modelId="{CE2543BA-1CF3-4F33-80DC-7F5F2EBBC7FB}" type="sibTrans" cxnId="{CEA30916-2720-487B-832A-C0930575B9A6}">
      <dgm:prSet/>
      <dgm:spPr/>
      <dgm:t>
        <a:bodyPr/>
        <a:lstStyle/>
        <a:p>
          <a:endParaRPr lang="en-US"/>
        </a:p>
      </dgm:t>
    </dgm:pt>
    <dgm:pt modelId="{961C549B-7521-4DDC-8A28-FC6060F1783D}">
      <dgm:prSet/>
      <dgm:spPr/>
      <dgm:t>
        <a:bodyPr/>
        <a:lstStyle/>
        <a:p>
          <a:r>
            <a:rPr lang="en-US"/>
            <a:t>Map interview subjects to behavioural variables. </a:t>
          </a:r>
        </a:p>
      </dgm:t>
    </dgm:pt>
    <dgm:pt modelId="{E6E1FAE6-5580-4F35-A22A-462FC4F36625}" type="parTrans" cxnId="{F0F0382D-FA79-4B34-B7E4-CFFEC6673C4B}">
      <dgm:prSet/>
      <dgm:spPr/>
      <dgm:t>
        <a:bodyPr/>
        <a:lstStyle/>
        <a:p>
          <a:endParaRPr lang="en-US"/>
        </a:p>
      </dgm:t>
    </dgm:pt>
    <dgm:pt modelId="{545FCAD2-D4CE-4EB3-9BB5-D8C502A1D749}" type="sibTrans" cxnId="{F0F0382D-FA79-4B34-B7E4-CFFEC6673C4B}">
      <dgm:prSet/>
      <dgm:spPr/>
      <dgm:t>
        <a:bodyPr/>
        <a:lstStyle/>
        <a:p>
          <a:endParaRPr lang="en-US"/>
        </a:p>
      </dgm:t>
    </dgm:pt>
    <dgm:pt modelId="{748809BA-369C-4B55-BB77-99782F1C3E1E}">
      <dgm:prSet/>
      <dgm:spPr/>
      <dgm:t>
        <a:bodyPr/>
        <a:lstStyle/>
        <a:p>
          <a:r>
            <a:rPr lang="en-US"/>
            <a:t>Identify</a:t>
          </a:r>
        </a:p>
      </dgm:t>
    </dgm:pt>
    <dgm:pt modelId="{4C93B6C4-BC23-4B4C-9F48-5E566AFC001F}" type="parTrans" cxnId="{1AB40011-5AD3-4265-8803-FC7E6DD916EF}">
      <dgm:prSet/>
      <dgm:spPr/>
      <dgm:t>
        <a:bodyPr/>
        <a:lstStyle/>
        <a:p>
          <a:endParaRPr lang="en-US"/>
        </a:p>
      </dgm:t>
    </dgm:pt>
    <dgm:pt modelId="{13D4538A-CC11-49FC-9F27-D48E1ED1C703}" type="sibTrans" cxnId="{1AB40011-5AD3-4265-8803-FC7E6DD916EF}">
      <dgm:prSet/>
      <dgm:spPr/>
      <dgm:t>
        <a:bodyPr/>
        <a:lstStyle/>
        <a:p>
          <a:endParaRPr lang="en-US"/>
        </a:p>
      </dgm:t>
    </dgm:pt>
    <dgm:pt modelId="{9E389270-4C4C-4A4E-90F8-AE90B476C80E}">
      <dgm:prSet/>
      <dgm:spPr/>
      <dgm:t>
        <a:bodyPr/>
        <a:lstStyle/>
        <a:p>
          <a:r>
            <a:rPr lang="en-US"/>
            <a:t>Identify significant behaviour patterns. </a:t>
          </a:r>
        </a:p>
      </dgm:t>
    </dgm:pt>
    <dgm:pt modelId="{D8CBB010-D978-4D57-B8F6-717F7928B49F}" type="parTrans" cxnId="{D7C8451C-FBAC-4C74-B8B3-36F06F14F8A3}">
      <dgm:prSet/>
      <dgm:spPr/>
      <dgm:t>
        <a:bodyPr/>
        <a:lstStyle/>
        <a:p>
          <a:endParaRPr lang="en-US"/>
        </a:p>
      </dgm:t>
    </dgm:pt>
    <dgm:pt modelId="{B942B1C0-B6F5-4F99-A2B8-EFB7E4A1D651}" type="sibTrans" cxnId="{D7C8451C-FBAC-4C74-B8B3-36F06F14F8A3}">
      <dgm:prSet/>
      <dgm:spPr/>
      <dgm:t>
        <a:bodyPr/>
        <a:lstStyle/>
        <a:p>
          <a:endParaRPr lang="en-US"/>
        </a:p>
      </dgm:t>
    </dgm:pt>
    <dgm:pt modelId="{2C47C21D-E2C6-4605-B93D-6D925AF02751}">
      <dgm:prSet/>
      <dgm:spPr/>
      <dgm:t>
        <a:bodyPr/>
        <a:lstStyle/>
        <a:p>
          <a:r>
            <a:rPr lang="en-US"/>
            <a:t>Synthesize</a:t>
          </a:r>
        </a:p>
      </dgm:t>
    </dgm:pt>
    <dgm:pt modelId="{82C1CE20-6A43-4707-AF98-BBB00159B81F}" type="parTrans" cxnId="{290F535F-209F-4ED1-9515-D8A0AB9F2617}">
      <dgm:prSet/>
      <dgm:spPr/>
      <dgm:t>
        <a:bodyPr/>
        <a:lstStyle/>
        <a:p>
          <a:endParaRPr lang="en-US"/>
        </a:p>
      </dgm:t>
    </dgm:pt>
    <dgm:pt modelId="{43C13F89-A504-4A67-8809-82DA50D53341}" type="sibTrans" cxnId="{290F535F-209F-4ED1-9515-D8A0AB9F2617}">
      <dgm:prSet/>
      <dgm:spPr/>
      <dgm:t>
        <a:bodyPr/>
        <a:lstStyle/>
        <a:p>
          <a:endParaRPr lang="en-US"/>
        </a:p>
      </dgm:t>
    </dgm:pt>
    <dgm:pt modelId="{A94782E7-076E-4E55-B996-FB26C0E655DA}">
      <dgm:prSet/>
      <dgm:spPr/>
      <dgm:t>
        <a:bodyPr/>
        <a:lstStyle/>
        <a:p>
          <a:r>
            <a:rPr lang="en-US"/>
            <a:t>Synthesize characteristics and relevant goals. </a:t>
          </a:r>
        </a:p>
      </dgm:t>
    </dgm:pt>
    <dgm:pt modelId="{AA8E8642-BBD6-4380-BCB9-3270EB8DF62E}" type="parTrans" cxnId="{BD853FC4-0211-462A-8BA3-ABC994C77038}">
      <dgm:prSet/>
      <dgm:spPr/>
      <dgm:t>
        <a:bodyPr/>
        <a:lstStyle/>
        <a:p>
          <a:endParaRPr lang="en-US"/>
        </a:p>
      </dgm:t>
    </dgm:pt>
    <dgm:pt modelId="{35D1E478-2110-437A-A303-9A33CE3852F5}" type="sibTrans" cxnId="{BD853FC4-0211-462A-8BA3-ABC994C77038}">
      <dgm:prSet/>
      <dgm:spPr/>
      <dgm:t>
        <a:bodyPr/>
        <a:lstStyle/>
        <a:p>
          <a:endParaRPr lang="en-US"/>
        </a:p>
      </dgm:t>
    </dgm:pt>
    <dgm:pt modelId="{483F4950-39BD-4D33-8509-4C3F50FFD874}">
      <dgm:prSet/>
      <dgm:spPr/>
      <dgm:t>
        <a:bodyPr/>
        <a:lstStyle/>
        <a:p>
          <a:r>
            <a:rPr lang="en-US"/>
            <a:t>Check</a:t>
          </a:r>
        </a:p>
      </dgm:t>
    </dgm:pt>
    <dgm:pt modelId="{E0E547AC-5B4D-4008-A90F-B210EF7E6741}" type="parTrans" cxnId="{BB20C845-4535-4E69-99D2-1B1CDB6054B7}">
      <dgm:prSet/>
      <dgm:spPr/>
      <dgm:t>
        <a:bodyPr/>
        <a:lstStyle/>
        <a:p>
          <a:endParaRPr lang="en-US"/>
        </a:p>
      </dgm:t>
    </dgm:pt>
    <dgm:pt modelId="{48DF98B2-0250-4582-9581-6C1DC857619C}" type="sibTrans" cxnId="{BB20C845-4535-4E69-99D2-1B1CDB6054B7}">
      <dgm:prSet/>
      <dgm:spPr/>
      <dgm:t>
        <a:bodyPr/>
        <a:lstStyle/>
        <a:p>
          <a:endParaRPr lang="en-US"/>
        </a:p>
      </dgm:t>
    </dgm:pt>
    <dgm:pt modelId="{3E43265F-530D-45F9-B4C1-B74E7B35DF29}">
      <dgm:prSet/>
      <dgm:spPr/>
      <dgm:t>
        <a:bodyPr/>
        <a:lstStyle/>
        <a:p>
          <a:r>
            <a:rPr lang="en-US"/>
            <a:t>Check for redundancy and completeness. </a:t>
          </a:r>
        </a:p>
      </dgm:t>
    </dgm:pt>
    <dgm:pt modelId="{36E6895E-9AA8-4506-AC82-761FB67FF5DC}" type="parTrans" cxnId="{9D8CD735-56F6-4BC2-872F-59BA6E1D1188}">
      <dgm:prSet/>
      <dgm:spPr/>
      <dgm:t>
        <a:bodyPr/>
        <a:lstStyle/>
        <a:p>
          <a:endParaRPr lang="en-US"/>
        </a:p>
      </dgm:t>
    </dgm:pt>
    <dgm:pt modelId="{471A3D5C-7787-4065-B9C4-4FA8E5FD1C09}" type="sibTrans" cxnId="{9D8CD735-56F6-4BC2-872F-59BA6E1D1188}">
      <dgm:prSet/>
      <dgm:spPr/>
      <dgm:t>
        <a:bodyPr/>
        <a:lstStyle/>
        <a:p>
          <a:endParaRPr lang="en-US"/>
        </a:p>
      </dgm:t>
    </dgm:pt>
    <dgm:pt modelId="{763FE761-E3A8-4C48-9DCF-B887D276128D}">
      <dgm:prSet/>
      <dgm:spPr/>
      <dgm:t>
        <a:bodyPr/>
        <a:lstStyle/>
        <a:p>
          <a:r>
            <a:rPr lang="en-US"/>
            <a:t>Expand</a:t>
          </a:r>
        </a:p>
      </dgm:t>
    </dgm:pt>
    <dgm:pt modelId="{1DC19123-D874-4D4A-83BA-A3AD1C584F1B}" type="parTrans" cxnId="{84F6E673-4E13-47F8-BB72-59BA32253EF1}">
      <dgm:prSet/>
      <dgm:spPr/>
      <dgm:t>
        <a:bodyPr/>
        <a:lstStyle/>
        <a:p>
          <a:endParaRPr lang="en-US"/>
        </a:p>
      </dgm:t>
    </dgm:pt>
    <dgm:pt modelId="{66D1E010-FB0E-4E56-9F9C-1B043A9BD0DF}" type="sibTrans" cxnId="{84F6E673-4E13-47F8-BB72-59BA32253EF1}">
      <dgm:prSet/>
      <dgm:spPr/>
      <dgm:t>
        <a:bodyPr/>
        <a:lstStyle/>
        <a:p>
          <a:endParaRPr lang="en-US"/>
        </a:p>
      </dgm:t>
    </dgm:pt>
    <dgm:pt modelId="{3B330B68-E79C-4FF4-A2A5-A23B787B6624}">
      <dgm:prSet/>
      <dgm:spPr/>
      <dgm:t>
        <a:bodyPr/>
        <a:lstStyle/>
        <a:p>
          <a:r>
            <a:rPr lang="en-US"/>
            <a:t>Expand description of attributes and behaviours.</a:t>
          </a:r>
        </a:p>
      </dgm:t>
    </dgm:pt>
    <dgm:pt modelId="{CB8E4380-69AB-4303-BF9F-1A33704A5A68}" type="parTrans" cxnId="{1C7B9D74-4B45-4CBC-BD60-5376DB876ECB}">
      <dgm:prSet/>
      <dgm:spPr/>
      <dgm:t>
        <a:bodyPr/>
        <a:lstStyle/>
        <a:p>
          <a:endParaRPr lang="en-US"/>
        </a:p>
      </dgm:t>
    </dgm:pt>
    <dgm:pt modelId="{70A7E0E6-2F40-4FBE-A0B1-5025E802F78D}" type="sibTrans" cxnId="{1C7B9D74-4B45-4CBC-BD60-5376DB876ECB}">
      <dgm:prSet/>
      <dgm:spPr/>
      <dgm:t>
        <a:bodyPr/>
        <a:lstStyle/>
        <a:p>
          <a:endParaRPr lang="en-US"/>
        </a:p>
      </dgm:t>
    </dgm:pt>
    <dgm:pt modelId="{8B3943A5-6253-4659-8365-99912F1D4CB3}">
      <dgm:prSet/>
      <dgm:spPr/>
      <dgm:t>
        <a:bodyPr/>
        <a:lstStyle/>
        <a:p>
          <a:r>
            <a:rPr lang="en-US"/>
            <a:t>Designate</a:t>
          </a:r>
        </a:p>
      </dgm:t>
    </dgm:pt>
    <dgm:pt modelId="{8A0E71AB-F3C4-418E-A719-70D9ABEDB212}" type="parTrans" cxnId="{48E46D22-50FE-4459-99BB-753E76B3E710}">
      <dgm:prSet/>
      <dgm:spPr/>
      <dgm:t>
        <a:bodyPr/>
        <a:lstStyle/>
        <a:p>
          <a:endParaRPr lang="en-US"/>
        </a:p>
      </dgm:t>
    </dgm:pt>
    <dgm:pt modelId="{2C734728-BCA2-45A8-BCAA-AF54E7F4AD87}" type="sibTrans" cxnId="{48E46D22-50FE-4459-99BB-753E76B3E710}">
      <dgm:prSet/>
      <dgm:spPr/>
      <dgm:t>
        <a:bodyPr/>
        <a:lstStyle/>
        <a:p>
          <a:endParaRPr lang="en-US"/>
        </a:p>
      </dgm:t>
    </dgm:pt>
    <dgm:pt modelId="{1685723B-608E-41D5-AA63-8ED9C3610412}">
      <dgm:prSet/>
      <dgm:spPr/>
      <dgm:t>
        <a:bodyPr/>
        <a:lstStyle/>
        <a:p>
          <a:r>
            <a:rPr lang="en-US"/>
            <a:t>Designate persona types.</a:t>
          </a:r>
        </a:p>
      </dgm:t>
    </dgm:pt>
    <dgm:pt modelId="{F9751E7E-16EA-473B-9DC3-F9E84F5F50ED}" type="parTrans" cxnId="{5C96EE9E-ED8C-4823-9D0F-6DC0697E57AD}">
      <dgm:prSet/>
      <dgm:spPr/>
      <dgm:t>
        <a:bodyPr/>
        <a:lstStyle/>
        <a:p>
          <a:endParaRPr lang="en-US"/>
        </a:p>
      </dgm:t>
    </dgm:pt>
    <dgm:pt modelId="{EA868242-F8C9-44F1-AED0-4D836AA5B660}" type="sibTrans" cxnId="{5C96EE9E-ED8C-4823-9D0F-6DC0697E57AD}">
      <dgm:prSet/>
      <dgm:spPr/>
      <dgm:t>
        <a:bodyPr/>
        <a:lstStyle/>
        <a:p>
          <a:endParaRPr lang="en-US"/>
        </a:p>
      </dgm:t>
    </dgm:pt>
    <dgm:pt modelId="{3530D80C-BAB3-4A83-B7F9-F0D14D3BC6C8}" type="pres">
      <dgm:prSet presAssocID="{5B1BE56E-B862-4756-A594-F7CBFF3F8BD6}" presName="Name0" presStyleCnt="0">
        <dgm:presLayoutVars>
          <dgm:dir/>
          <dgm:animLvl val="lvl"/>
          <dgm:resizeHandles val="exact"/>
        </dgm:presLayoutVars>
      </dgm:prSet>
      <dgm:spPr/>
    </dgm:pt>
    <dgm:pt modelId="{FCA4415B-5BAB-4C8F-8926-8CB799668840}" type="pres">
      <dgm:prSet presAssocID="{8B3943A5-6253-4659-8365-99912F1D4CB3}" presName="boxAndChildren" presStyleCnt="0"/>
      <dgm:spPr/>
    </dgm:pt>
    <dgm:pt modelId="{C8F6C865-7787-483D-8FC2-E60D0F4F7F6B}" type="pres">
      <dgm:prSet presAssocID="{8B3943A5-6253-4659-8365-99912F1D4CB3}" presName="parentTextBox" presStyleLbl="alignNode1" presStyleIdx="0" presStyleCnt="7"/>
      <dgm:spPr/>
    </dgm:pt>
    <dgm:pt modelId="{86851DED-C497-486A-9DE3-BA998CE0A1B7}" type="pres">
      <dgm:prSet presAssocID="{8B3943A5-6253-4659-8365-99912F1D4CB3}" presName="descendantBox" presStyleLbl="bgAccFollowNode1" presStyleIdx="0" presStyleCnt="7"/>
      <dgm:spPr/>
    </dgm:pt>
    <dgm:pt modelId="{1E42DDBD-1BC4-4731-A836-242977ED7F84}" type="pres">
      <dgm:prSet presAssocID="{66D1E010-FB0E-4E56-9F9C-1B043A9BD0DF}" presName="sp" presStyleCnt="0"/>
      <dgm:spPr/>
    </dgm:pt>
    <dgm:pt modelId="{8E65371F-4D86-4803-B043-0846399FFA0B}" type="pres">
      <dgm:prSet presAssocID="{763FE761-E3A8-4C48-9DCF-B887D276128D}" presName="arrowAndChildren" presStyleCnt="0"/>
      <dgm:spPr/>
    </dgm:pt>
    <dgm:pt modelId="{AF9E0264-3415-4908-8A37-B40559662A68}" type="pres">
      <dgm:prSet presAssocID="{763FE761-E3A8-4C48-9DCF-B887D276128D}" presName="parentTextArrow" presStyleLbl="node1" presStyleIdx="0" presStyleCnt="0"/>
      <dgm:spPr/>
    </dgm:pt>
    <dgm:pt modelId="{9FC5339B-F1DB-4473-A55E-B8521814DB03}" type="pres">
      <dgm:prSet presAssocID="{763FE761-E3A8-4C48-9DCF-B887D276128D}" presName="arrow" presStyleLbl="alignNode1" presStyleIdx="1" presStyleCnt="7"/>
      <dgm:spPr/>
    </dgm:pt>
    <dgm:pt modelId="{023D4CC6-CB72-4684-86CC-21679D631C03}" type="pres">
      <dgm:prSet presAssocID="{763FE761-E3A8-4C48-9DCF-B887D276128D}" presName="descendantArrow" presStyleLbl="bgAccFollowNode1" presStyleIdx="1" presStyleCnt="7"/>
      <dgm:spPr/>
    </dgm:pt>
    <dgm:pt modelId="{C7F61BEE-C5A2-4AD2-BFE4-28AB80410DF7}" type="pres">
      <dgm:prSet presAssocID="{48DF98B2-0250-4582-9581-6C1DC857619C}" presName="sp" presStyleCnt="0"/>
      <dgm:spPr/>
    </dgm:pt>
    <dgm:pt modelId="{F745B961-8CD1-4C69-9F06-CEFB96AEE661}" type="pres">
      <dgm:prSet presAssocID="{483F4950-39BD-4D33-8509-4C3F50FFD874}" presName="arrowAndChildren" presStyleCnt="0"/>
      <dgm:spPr/>
    </dgm:pt>
    <dgm:pt modelId="{9E59827C-CCC5-47AF-AD2F-F837B96F72FF}" type="pres">
      <dgm:prSet presAssocID="{483F4950-39BD-4D33-8509-4C3F50FFD874}" presName="parentTextArrow" presStyleLbl="node1" presStyleIdx="0" presStyleCnt="0"/>
      <dgm:spPr/>
    </dgm:pt>
    <dgm:pt modelId="{4CBBA851-FFEA-4C19-91A9-C5570701E2B1}" type="pres">
      <dgm:prSet presAssocID="{483F4950-39BD-4D33-8509-4C3F50FFD874}" presName="arrow" presStyleLbl="alignNode1" presStyleIdx="2" presStyleCnt="7"/>
      <dgm:spPr/>
    </dgm:pt>
    <dgm:pt modelId="{2AC7777F-D233-4183-9540-C3F2E378B98C}" type="pres">
      <dgm:prSet presAssocID="{483F4950-39BD-4D33-8509-4C3F50FFD874}" presName="descendantArrow" presStyleLbl="bgAccFollowNode1" presStyleIdx="2" presStyleCnt="7"/>
      <dgm:spPr/>
    </dgm:pt>
    <dgm:pt modelId="{9166860A-C798-4486-A420-4BB2E8D202CE}" type="pres">
      <dgm:prSet presAssocID="{43C13F89-A504-4A67-8809-82DA50D53341}" presName="sp" presStyleCnt="0"/>
      <dgm:spPr/>
    </dgm:pt>
    <dgm:pt modelId="{D2860079-5344-472D-BC6B-729E13EBD9EA}" type="pres">
      <dgm:prSet presAssocID="{2C47C21D-E2C6-4605-B93D-6D925AF02751}" presName="arrowAndChildren" presStyleCnt="0"/>
      <dgm:spPr/>
    </dgm:pt>
    <dgm:pt modelId="{D6C43E35-826F-49CF-B59A-513B0910A908}" type="pres">
      <dgm:prSet presAssocID="{2C47C21D-E2C6-4605-B93D-6D925AF02751}" presName="parentTextArrow" presStyleLbl="node1" presStyleIdx="0" presStyleCnt="0"/>
      <dgm:spPr/>
    </dgm:pt>
    <dgm:pt modelId="{41315112-3BBB-4E08-9BC3-8714A7D347E7}" type="pres">
      <dgm:prSet presAssocID="{2C47C21D-E2C6-4605-B93D-6D925AF02751}" presName="arrow" presStyleLbl="alignNode1" presStyleIdx="3" presStyleCnt="7"/>
      <dgm:spPr/>
    </dgm:pt>
    <dgm:pt modelId="{D80BDAB4-0F40-4608-B6BC-991954A4A30F}" type="pres">
      <dgm:prSet presAssocID="{2C47C21D-E2C6-4605-B93D-6D925AF02751}" presName="descendantArrow" presStyleLbl="bgAccFollowNode1" presStyleIdx="3" presStyleCnt="7"/>
      <dgm:spPr/>
    </dgm:pt>
    <dgm:pt modelId="{6C9D94C5-6FDE-410E-9ACB-584C7131854F}" type="pres">
      <dgm:prSet presAssocID="{13D4538A-CC11-49FC-9F27-D48E1ED1C703}" presName="sp" presStyleCnt="0"/>
      <dgm:spPr/>
    </dgm:pt>
    <dgm:pt modelId="{4CC3961D-073F-4403-82FE-ADC5CF6EEBCA}" type="pres">
      <dgm:prSet presAssocID="{748809BA-369C-4B55-BB77-99782F1C3E1E}" presName="arrowAndChildren" presStyleCnt="0"/>
      <dgm:spPr/>
    </dgm:pt>
    <dgm:pt modelId="{A4370B33-B30D-485C-88A5-916DB00AB1D0}" type="pres">
      <dgm:prSet presAssocID="{748809BA-369C-4B55-BB77-99782F1C3E1E}" presName="parentTextArrow" presStyleLbl="node1" presStyleIdx="0" presStyleCnt="0"/>
      <dgm:spPr/>
    </dgm:pt>
    <dgm:pt modelId="{D8C25445-58B1-4760-B97B-F418D0997C76}" type="pres">
      <dgm:prSet presAssocID="{748809BA-369C-4B55-BB77-99782F1C3E1E}" presName="arrow" presStyleLbl="alignNode1" presStyleIdx="4" presStyleCnt="7"/>
      <dgm:spPr/>
    </dgm:pt>
    <dgm:pt modelId="{E1E4F0B1-CFE4-49FE-ADD3-4CF75F4F3A42}" type="pres">
      <dgm:prSet presAssocID="{748809BA-369C-4B55-BB77-99782F1C3E1E}" presName="descendantArrow" presStyleLbl="bgAccFollowNode1" presStyleIdx="4" presStyleCnt="7"/>
      <dgm:spPr/>
    </dgm:pt>
    <dgm:pt modelId="{8A0736C6-0024-4E7D-8054-4064F9ED64AB}" type="pres">
      <dgm:prSet presAssocID="{CE2543BA-1CF3-4F33-80DC-7F5F2EBBC7FB}" presName="sp" presStyleCnt="0"/>
      <dgm:spPr/>
    </dgm:pt>
    <dgm:pt modelId="{3ADA14CA-1C67-4089-80F0-22611301D1D2}" type="pres">
      <dgm:prSet presAssocID="{2CEBFF79-BB6E-42F3-BA38-0E7E46EC0FAD}" presName="arrowAndChildren" presStyleCnt="0"/>
      <dgm:spPr/>
    </dgm:pt>
    <dgm:pt modelId="{48509B28-EB95-4912-A4C6-38713818F622}" type="pres">
      <dgm:prSet presAssocID="{2CEBFF79-BB6E-42F3-BA38-0E7E46EC0FAD}" presName="parentTextArrow" presStyleLbl="node1" presStyleIdx="0" presStyleCnt="0"/>
      <dgm:spPr/>
    </dgm:pt>
    <dgm:pt modelId="{05DA27A8-7B48-428B-BEF7-5073DD9ACB90}" type="pres">
      <dgm:prSet presAssocID="{2CEBFF79-BB6E-42F3-BA38-0E7E46EC0FAD}" presName="arrow" presStyleLbl="alignNode1" presStyleIdx="5" presStyleCnt="7"/>
      <dgm:spPr/>
    </dgm:pt>
    <dgm:pt modelId="{F6669A80-8268-49D5-B31F-7FC9BE8EFB81}" type="pres">
      <dgm:prSet presAssocID="{2CEBFF79-BB6E-42F3-BA38-0E7E46EC0FAD}" presName="descendantArrow" presStyleLbl="bgAccFollowNode1" presStyleIdx="5" presStyleCnt="7"/>
      <dgm:spPr/>
    </dgm:pt>
    <dgm:pt modelId="{C8AED63B-019B-4B62-BC3F-CF4140C2648C}" type="pres">
      <dgm:prSet presAssocID="{05B3ACF2-00C2-4B21-91E8-7E251D5BFD19}" presName="sp" presStyleCnt="0"/>
      <dgm:spPr/>
    </dgm:pt>
    <dgm:pt modelId="{2057CF93-6A69-48B8-B8BF-39515696532C}" type="pres">
      <dgm:prSet presAssocID="{4618F7C7-C8EE-498A-B504-0D7E394370C0}" presName="arrowAndChildren" presStyleCnt="0"/>
      <dgm:spPr/>
    </dgm:pt>
    <dgm:pt modelId="{2FFD4832-E886-4DA7-BB24-99BA3E36D567}" type="pres">
      <dgm:prSet presAssocID="{4618F7C7-C8EE-498A-B504-0D7E394370C0}" presName="parentTextArrow" presStyleLbl="node1" presStyleIdx="0" presStyleCnt="0"/>
      <dgm:spPr/>
    </dgm:pt>
    <dgm:pt modelId="{2CC3FB29-30C8-41EB-AE9B-9FA42EC939CD}" type="pres">
      <dgm:prSet presAssocID="{4618F7C7-C8EE-498A-B504-0D7E394370C0}" presName="arrow" presStyleLbl="alignNode1" presStyleIdx="6" presStyleCnt="7"/>
      <dgm:spPr/>
    </dgm:pt>
    <dgm:pt modelId="{C1DC50E2-951B-403C-80D3-79187CEA1541}" type="pres">
      <dgm:prSet presAssocID="{4618F7C7-C8EE-498A-B504-0D7E394370C0}" presName="descendantArrow" presStyleLbl="bgAccFollowNode1" presStyleIdx="6" presStyleCnt="7"/>
      <dgm:spPr/>
    </dgm:pt>
  </dgm:ptLst>
  <dgm:cxnLst>
    <dgm:cxn modelId="{7D53B102-B9AE-4D5A-8B8D-6A5C9043484E}" type="presOf" srcId="{9E389270-4C4C-4A4E-90F8-AE90B476C80E}" destId="{E1E4F0B1-CFE4-49FE-ADD3-4CF75F4F3A42}" srcOrd="0" destOrd="0" presId="urn:microsoft.com/office/officeart/2016/7/layout/VerticalDownArrowProcess"/>
    <dgm:cxn modelId="{9F3EC004-24DE-4F45-A3AC-18DB71228A8E}" type="presOf" srcId="{2C47C21D-E2C6-4605-B93D-6D925AF02751}" destId="{41315112-3BBB-4E08-9BC3-8714A7D347E7}" srcOrd="1" destOrd="0" presId="urn:microsoft.com/office/officeart/2016/7/layout/VerticalDownArrowProcess"/>
    <dgm:cxn modelId="{AED1F605-5021-479F-86E4-FBCDB5F7CBAC}" type="presOf" srcId="{8B3943A5-6253-4659-8365-99912F1D4CB3}" destId="{C8F6C865-7787-483D-8FC2-E60D0F4F7F6B}" srcOrd="0" destOrd="0" presId="urn:microsoft.com/office/officeart/2016/7/layout/VerticalDownArrowProcess"/>
    <dgm:cxn modelId="{8EBA860C-7C2F-4C11-B5E3-200C1347E774}" type="presOf" srcId="{748809BA-369C-4B55-BB77-99782F1C3E1E}" destId="{A4370B33-B30D-485C-88A5-916DB00AB1D0}" srcOrd="0" destOrd="0" presId="urn:microsoft.com/office/officeart/2016/7/layout/VerticalDownArrowProcess"/>
    <dgm:cxn modelId="{1AB40011-5AD3-4265-8803-FC7E6DD916EF}" srcId="{5B1BE56E-B862-4756-A594-F7CBFF3F8BD6}" destId="{748809BA-369C-4B55-BB77-99782F1C3E1E}" srcOrd="2" destOrd="0" parTransId="{4C93B6C4-BC23-4B4C-9F48-5E566AFC001F}" sibTransId="{13D4538A-CC11-49FC-9F27-D48E1ED1C703}"/>
    <dgm:cxn modelId="{CEA30916-2720-487B-832A-C0930575B9A6}" srcId="{5B1BE56E-B862-4756-A594-F7CBFF3F8BD6}" destId="{2CEBFF79-BB6E-42F3-BA38-0E7E46EC0FAD}" srcOrd="1" destOrd="0" parTransId="{9FAF0FFC-DC86-4351-8655-E6760E8215F3}" sibTransId="{CE2543BA-1CF3-4F33-80DC-7F5F2EBBC7FB}"/>
    <dgm:cxn modelId="{D7C8451C-FBAC-4C74-B8B3-36F06F14F8A3}" srcId="{748809BA-369C-4B55-BB77-99782F1C3E1E}" destId="{9E389270-4C4C-4A4E-90F8-AE90B476C80E}" srcOrd="0" destOrd="0" parTransId="{D8CBB010-D978-4D57-B8F6-717F7928B49F}" sibTransId="{B942B1C0-B6F5-4F99-A2B8-EFB7E4A1D651}"/>
    <dgm:cxn modelId="{48E46D22-50FE-4459-99BB-753E76B3E710}" srcId="{5B1BE56E-B862-4756-A594-F7CBFF3F8BD6}" destId="{8B3943A5-6253-4659-8365-99912F1D4CB3}" srcOrd="6" destOrd="0" parTransId="{8A0E71AB-F3C4-418E-A719-70D9ABEDB212}" sibTransId="{2C734728-BCA2-45A8-BCAA-AF54E7F4AD87}"/>
    <dgm:cxn modelId="{F0F0382D-FA79-4B34-B7E4-CFFEC6673C4B}" srcId="{2CEBFF79-BB6E-42F3-BA38-0E7E46EC0FAD}" destId="{961C549B-7521-4DDC-8A28-FC6060F1783D}" srcOrd="0" destOrd="0" parTransId="{E6E1FAE6-5580-4F35-A22A-462FC4F36625}" sibTransId="{545FCAD2-D4CE-4EB3-9BB5-D8C502A1D749}"/>
    <dgm:cxn modelId="{F8767D2F-FAA3-4806-85A4-E8ECC2BA8E14}" type="presOf" srcId="{1997E613-8A22-49F9-ACDF-13BB05C6740B}" destId="{C1DC50E2-951B-403C-80D3-79187CEA1541}" srcOrd="0" destOrd="0" presId="urn:microsoft.com/office/officeart/2016/7/layout/VerticalDownArrowProcess"/>
    <dgm:cxn modelId="{4C699030-872B-459D-BE0C-3EDD3FF312DE}" type="presOf" srcId="{2C47C21D-E2C6-4605-B93D-6D925AF02751}" destId="{D6C43E35-826F-49CF-B59A-513B0910A908}" srcOrd="0" destOrd="0" presId="urn:microsoft.com/office/officeart/2016/7/layout/VerticalDownArrowProcess"/>
    <dgm:cxn modelId="{9D8CD735-56F6-4BC2-872F-59BA6E1D1188}" srcId="{483F4950-39BD-4D33-8509-4C3F50FFD874}" destId="{3E43265F-530D-45F9-B4C1-B74E7B35DF29}" srcOrd="0" destOrd="0" parTransId="{36E6895E-9AA8-4506-AC82-761FB67FF5DC}" sibTransId="{471A3D5C-7787-4065-B9C4-4FA8E5FD1C09}"/>
    <dgm:cxn modelId="{290F535F-209F-4ED1-9515-D8A0AB9F2617}" srcId="{5B1BE56E-B862-4756-A594-F7CBFF3F8BD6}" destId="{2C47C21D-E2C6-4605-B93D-6D925AF02751}" srcOrd="3" destOrd="0" parTransId="{82C1CE20-6A43-4707-AF98-BBB00159B81F}" sibTransId="{43C13F89-A504-4A67-8809-82DA50D53341}"/>
    <dgm:cxn modelId="{57293061-45C8-4E1D-A2AB-39ECD57F9B74}" type="presOf" srcId="{763FE761-E3A8-4C48-9DCF-B887D276128D}" destId="{AF9E0264-3415-4908-8A37-B40559662A68}" srcOrd="0" destOrd="0" presId="urn:microsoft.com/office/officeart/2016/7/layout/VerticalDownArrowProcess"/>
    <dgm:cxn modelId="{BB20C845-4535-4E69-99D2-1B1CDB6054B7}" srcId="{5B1BE56E-B862-4756-A594-F7CBFF3F8BD6}" destId="{483F4950-39BD-4D33-8509-4C3F50FFD874}" srcOrd="4" destOrd="0" parTransId="{E0E547AC-5B4D-4008-A90F-B210EF7E6741}" sibTransId="{48DF98B2-0250-4582-9581-6C1DC857619C}"/>
    <dgm:cxn modelId="{5A0EBF50-DB08-4308-B638-63C4EAF83012}" type="presOf" srcId="{763FE761-E3A8-4C48-9DCF-B887D276128D}" destId="{9FC5339B-F1DB-4473-A55E-B8521814DB03}" srcOrd="1" destOrd="0" presId="urn:microsoft.com/office/officeart/2016/7/layout/VerticalDownArrowProcess"/>
    <dgm:cxn modelId="{84F6E673-4E13-47F8-BB72-59BA32253EF1}" srcId="{5B1BE56E-B862-4756-A594-F7CBFF3F8BD6}" destId="{763FE761-E3A8-4C48-9DCF-B887D276128D}" srcOrd="5" destOrd="0" parTransId="{1DC19123-D874-4D4A-83BA-A3AD1C584F1B}" sibTransId="{66D1E010-FB0E-4E56-9F9C-1B043A9BD0DF}"/>
    <dgm:cxn modelId="{08240A54-9E4F-40C0-A6E8-7A79F130CC41}" srcId="{4618F7C7-C8EE-498A-B504-0D7E394370C0}" destId="{1997E613-8A22-49F9-ACDF-13BB05C6740B}" srcOrd="0" destOrd="0" parTransId="{1033A3EE-4619-4B5B-9FC7-633879DC8F69}" sibTransId="{4087F182-948E-48E4-B7AB-4B292A685782}"/>
    <dgm:cxn modelId="{1C7B9D74-4B45-4CBC-BD60-5376DB876ECB}" srcId="{763FE761-E3A8-4C48-9DCF-B887D276128D}" destId="{3B330B68-E79C-4FF4-A2A5-A23B787B6624}" srcOrd="0" destOrd="0" parTransId="{CB8E4380-69AB-4303-BF9F-1A33704A5A68}" sibTransId="{70A7E0E6-2F40-4FBE-A0B1-5025E802F78D}"/>
    <dgm:cxn modelId="{2133815A-A159-42D8-8964-41EB9A1EF187}" type="presOf" srcId="{2CEBFF79-BB6E-42F3-BA38-0E7E46EC0FAD}" destId="{05DA27A8-7B48-428B-BEF7-5073DD9ACB90}" srcOrd="1" destOrd="0" presId="urn:microsoft.com/office/officeart/2016/7/layout/VerticalDownArrowProcess"/>
    <dgm:cxn modelId="{5DCBBC7C-AD1D-4BFA-B43F-69DE53849D3D}" type="presOf" srcId="{4618F7C7-C8EE-498A-B504-0D7E394370C0}" destId="{2CC3FB29-30C8-41EB-AE9B-9FA42EC939CD}" srcOrd="1" destOrd="0" presId="urn:microsoft.com/office/officeart/2016/7/layout/VerticalDownArrowProcess"/>
    <dgm:cxn modelId="{D0824D7F-F1F6-4E8F-A157-BC7C8B6C002A}" type="presOf" srcId="{961C549B-7521-4DDC-8A28-FC6060F1783D}" destId="{F6669A80-8268-49D5-B31F-7FC9BE8EFB81}" srcOrd="0" destOrd="0" presId="urn:microsoft.com/office/officeart/2016/7/layout/VerticalDownArrowProcess"/>
    <dgm:cxn modelId="{22669D87-B290-4B0A-959A-24578EF069CE}" type="presOf" srcId="{5B1BE56E-B862-4756-A594-F7CBFF3F8BD6}" destId="{3530D80C-BAB3-4A83-B7F9-F0D14D3BC6C8}" srcOrd="0" destOrd="0" presId="urn:microsoft.com/office/officeart/2016/7/layout/VerticalDownArrowProcess"/>
    <dgm:cxn modelId="{5C96EE9E-ED8C-4823-9D0F-6DC0697E57AD}" srcId="{8B3943A5-6253-4659-8365-99912F1D4CB3}" destId="{1685723B-608E-41D5-AA63-8ED9C3610412}" srcOrd="0" destOrd="0" parTransId="{F9751E7E-16EA-473B-9DC3-F9E84F5F50ED}" sibTransId="{EA868242-F8C9-44F1-AED0-4D836AA5B660}"/>
    <dgm:cxn modelId="{7C7FE1A7-7FEE-4FEE-BC02-AD8AC4BDCB28}" type="presOf" srcId="{A94782E7-076E-4E55-B996-FB26C0E655DA}" destId="{D80BDAB4-0F40-4608-B6BC-991954A4A30F}" srcOrd="0" destOrd="0" presId="urn:microsoft.com/office/officeart/2016/7/layout/VerticalDownArrowProcess"/>
    <dgm:cxn modelId="{991D08BB-606F-42A5-ACBA-E4B09996F489}" type="presOf" srcId="{748809BA-369C-4B55-BB77-99782F1C3E1E}" destId="{D8C25445-58B1-4760-B97B-F418D0997C76}" srcOrd="1" destOrd="0" presId="urn:microsoft.com/office/officeart/2016/7/layout/VerticalDownArrowProcess"/>
    <dgm:cxn modelId="{E58DD8BE-4EA8-4C7F-93AC-3CFDFDEDB7D9}" srcId="{5B1BE56E-B862-4756-A594-F7CBFF3F8BD6}" destId="{4618F7C7-C8EE-498A-B504-0D7E394370C0}" srcOrd="0" destOrd="0" parTransId="{341A30A1-887D-4FD5-A94E-375275932466}" sibTransId="{05B3ACF2-00C2-4B21-91E8-7E251D5BFD19}"/>
    <dgm:cxn modelId="{BD853FC4-0211-462A-8BA3-ABC994C77038}" srcId="{2C47C21D-E2C6-4605-B93D-6D925AF02751}" destId="{A94782E7-076E-4E55-B996-FB26C0E655DA}" srcOrd="0" destOrd="0" parTransId="{AA8E8642-BBD6-4380-BCB9-3270EB8DF62E}" sibTransId="{35D1E478-2110-437A-A303-9A33CE3852F5}"/>
    <dgm:cxn modelId="{5B9C5FCA-7818-4046-85A8-D9754EF43708}" type="presOf" srcId="{3B330B68-E79C-4FF4-A2A5-A23B787B6624}" destId="{023D4CC6-CB72-4684-86CC-21679D631C03}" srcOrd="0" destOrd="0" presId="urn:microsoft.com/office/officeart/2016/7/layout/VerticalDownArrowProcess"/>
    <dgm:cxn modelId="{331CE1CF-A3F1-4E54-808B-3E861E407817}" type="presOf" srcId="{4618F7C7-C8EE-498A-B504-0D7E394370C0}" destId="{2FFD4832-E886-4DA7-BB24-99BA3E36D567}" srcOrd="0" destOrd="0" presId="urn:microsoft.com/office/officeart/2016/7/layout/VerticalDownArrowProcess"/>
    <dgm:cxn modelId="{EFF215E6-0245-463A-B892-9071D8240ED9}" type="presOf" srcId="{483F4950-39BD-4D33-8509-4C3F50FFD874}" destId="{9E59827C-CCC5-47AF-AD2F-F837B96F72FF}" srcOrd="0" destOrd="0" presId="urn:microsoft.com/office/officeart/2016/7/layout/VerticalDownArrowProcess"/>
    <dgm:cxn modelId="{803D60E6-9B02-4880-ADCD-71D5CC0F8C80}" type="presOf" srcId="{1685723B-608E-41D5-AA63-8ED9C3610412}" destId="{86851DED-C497-486A-9DE3-BA998CE0A1B7}" srcOrd="0" destOrd="0" presId="urn:microsoft.com/office/officeart/2016/7/layout/VerticalDownArrowProcess"/>
    <dgm:cxn modelId="{2F221EE8-FEE5-422D-9810-516B9F13AFA6}" type="presOf" srcId="{483F4950-39BD-4D33-8509-4C3F50FFD874}" destId="{4CBBA851-FFEA-4C19-91A9-C5570701E2B1}" srcOrd="1" destOrd="0" presId="urn:microsoft.com/office/officeart/2016/7/layout/VerticalDownArrowProcess"/>
    <dgm:cxn modelId="{EB3C8FEA-5F29-4116-8CAC-B8157DE639BD}" type="presOf" srcId="{2CEBFF79-BB6E-42F3-BA38-0E7E46EC0FAD}" destId="{48509B28-EB95-4912-A4C6-38713818F622}" srcOrd="0" destOrd="0" presId="urn:microsoft.com/office/officeart/2016/7/layout/VerticalDownArrowProcess"/>
    <dgm:cxn modelId="{24716AF1-9877-4B88-A910-124602023D28}" type="presOf" srcId="{3E43265F-530D-45F9-B4C1-B74E7B35DF29}" destId="{2AC7777F-D233-4183-9540-C3F2E378B98C}" srcOrd="0" destOrd="0" presId="urn:microsoft.com/office/officeart/2016/7/layout/VerticalDownArrowProcess"/>
    <dgm:cxn modelId="{BF856732-49B4-43B2-8153-D811532D660B}" type="presParOf" srcId="{3530D80C-BAB3-4A83-B7F9-F0D14D3BC6C8}" destId="{FCA4415B-5BAB-4C8F-8926-8CB799668840}" srcOrd="0" destOrd="0" presId="urn:microsoft.com/office/officeart/2016/7/layout/VerticalDownArrowProcess"/>
    <dgm:cxn modelId="{EE56AE7B-9D8C-4637-BDFB-BB4F0730B907}" type="presParOf" srcId="{FCA4415B-5BAB-4C8F-8926-8CB799668840}" destId="{C8F6C865-7787-483D-8FC2-E60D0F4F7F6B}" srcOrd="0" destOrd="0" presId="urn:microsoft.com/office/officeart/2016/7/layout/VerticalDownArrowProcess"/>
    <dgm:cxn modelId="{F2D33564-2860-49B9-8019-FDECFCA97630}" type="presParOf" srcId="{FCA4415B-5BAB-4C8F-8926-8CB799668840}" destId="{86851DED-C497-486A-9DE3-BA998CE0A1B7}" srcOrd="1" destOrd="0" presId="urn:microsoft.com/office/officeart/2016/7/layout/VerticalDownArrowProcess"/>
    <dgm:cxn modelId="{9C305C8E-FC9E-48E5-9111-00763C4DE300}" type="presParOf" srcId="{3530D80C-BAB3-4A83-B7F9-F0D14D3BC6C8}" destId="{1E42DDBD-1BC4-4731-A836-242977ED7F84}" srcOrd="1" destOrd="0" presId="urn:microsoft.com/office/officeart/2016/7/layout/VerticalDownArrowProcess"/>
    <dgm:cxn modelId="{A62EECF4-D698-4DD6-847C-0101C863AA64}" type="presParOf" srcId="{3530D80C-BAB3-4A83-B7F9-F0D14D3BC6C8}" destId="{8E65371F-4D86-4803-B043-0846399FFA0B}" srcOrd="2" destOrd="0" presId="urn:microsoft.com/office/officeart/2016/7/layout/VerticalDownArrowProcess"/>
    <dgm:cxn modelId="{EBF76EF3-63E8-4847-8963-083D6A5EE325}" type="presParOf" srcId="{8E65371F-4D86-4803-B043-0846399FFA0B}" destId="{AF9E0264-3415-4908-8A37-B40559662A68}" srcOrd="0" destOrd="0" presId="urn:microsoft.com/office/officeart/2016/7/layout/VerticalDownArrowProcess"/>
    <dgm:cxn modelId="{DC6636B3-C696-4F48-AD42-592E6D4A9A46}" type="presParOf" srcId="{8E65371F-4D86-4803-B043-0846399FFA0B}" destId="{9FC5339B-F1DB-4473-A55E-B8521814DB03}" srcOrd="1" destOrd="0" presId="urn:microsoft.com/office/officeart/2016/7/layout/VerticalDownArrowProcess"/>
    <dgm:cxn modelId="{FCC0512D-92E2-496C-A22A-21C72EA035D7}" type="presParOf" srcId="{8E65371F-4D86-4803-B043-0846399FFA0B}" destId="{023D4CC6-CB72-4684-86CC-21679D631C03}" srcOrd="2" destOrd="0" presId="urn:microsoft.com/office/officeart/2016/7/layout/VerticalDownArrowProcess"/>
    <dgm:cxn modelId="{31AE612E-3466-49B5-B999-D44E9BA8F0B9}" type="presParOf" srcId="{3530D80C-BAB3-4A83-B7F9-F0D14D3BC6C8}" destId="{C7F61BEE-C5A2-4AD2-BFE4-28AB80410DF7}" srcOrd="3" destOrd="0" presId="urn:microsoft.com/office/officeart/2016/7/layout/VerticalDownArrowProcess"/>
    <dgm:cxn modelId="{D4705382-8988-4675-B8E6-CD8F5F959C66}" type="presParOf" srcId="{3530D80C-BAB3-4A83-B7F9-F0D14D3BC6C8}" destId="{F745B961-8CD1-4C69-9F06-CEFB96AEE661}" srcOrd="4" destOrd="0" presId="urn:microsoft.com/office/officeart/2016/7/layout/VerticalDownArrowProcess"/>
    <dgm:cxn modelId="{340185DF-ACF3-4777-A30E-6716572CB52D}" type="presParOf" srcId="{F745B961-8CD1-4C69-9F06-CEFB96AEE661}" destId="{9E59827C-CCC5-47AF-AD2F-F837B96F72FF}" srcOrd="0" destOrd="0" presId="urn:microsoft.com/office/officeart/2016/7/layout/VerticalDownArrowProcess"/>
    <dgm:cxn modelId="{CE43D564-0948-4B69-AC8D-85474731FEFA}" type="presParOf" srcId="{F745B961-8CD1-4C69-9F06-CEFB96AEE661}" destId="{4CBBA851-FFEA-4C19-91A9-C5570701E2B1}" srcOrd="1" destOrd="0" presId="urn:microsoft.com/office/officeart/2016/7/layout/VerticalDownArrowProcess"/>
    <dgm:cxn modelId="{54FFBF64-BDCE-4D28-B786-894D00C8E5A3}" type="presParOf" srcId="{F745B961-8CD1-4C69-9F06-CEFB96AEE661}" destId="{2AC7777F-D233-4183-9540-C3F2E378B98C}" srcOrd="2" destOrd="0" presId="urn:microsoft.com/office/officeart/2016/7/layout/VerticalDownArrowProcess"/>
    <dgm:cxn modelId="{3992E2F2-BACB-46B0-9EC7-3F21E3001B5E}" type="presParOf" srcId="{3530D80C-BAB3-4A83-B7F9-F0D14D3BC6C8}" destId="{9166860A-C798-4486-A420-4BB2E8D202CE}" srcOrd="5" destOrd="0" presId="urn:microsoft.com/office/officeart/2016/7/layout/VerticalDownArrowProcess"/>
    <dgm:cxn modelId="{DBBC9608-D37F-4CA6-9550-FA730AE2E6E0}" type="presParOf" srcId="{3530D80C-BAB3-4A83-B7F9-F0D14D3BC6C8}" destId="{D2860079-5344-472D-BC6B-729E13EBD9EA}" srcOrd="6" destOrd="0" presId="urn:microsoft.com/office/officeart/2016/7/layout/VerticalDownArrowProcess"/>
    <dgm:cxn modelId="{E92BF47D-8613-477C-A182-CF51EB5EB74A}" type="presParOf" srcId="{D2860079-5344-472D-BC6B-729E13EBD9EA}" destId="{D6C43E35-826F-49CF-B59A-513B0910A908}" srcOrd="0" destOrd="0" presId="urn:microsoft.com/office/officeart/2016/7/layout/VerticalDownArrowProcess"/>
    <dgm:cxn modelId="{5C1E447A-713C-4695-AAB0-C4979DECD678}" type="presParOf" srcId="{D2860079-5344-472D-BC6B-729E13EBD9EA}" destId="{41315112-3BBB-4E08-9BC3-8714A7D347E7}" srcOrd="1" destOrd="0" presId="urn:microsoft.com/office/officeart/2016/7/layout/VerticalDownArrowProcess"/>
    <dgm:cxn modelId="{DE9C44BE-2A94-46BC-AD4B-3C8011D92045}" type="presParOf" srcId="{D2860079-5344-472D-BC6B-729E13EBD9EA}" destId="{D80BDAB4-0F40-4608-B6BC-991954A4A30F}" srcOrd="2" destOrd="0" presId="urn:microsoft.com/office/officeart/2016/7/layout/VerticalDownArrowProcess"/>
    <dgm:cxn modelId="{52793155-BBC8-4D07-B3F3-7A333258E4E2}" type="presParOf" srcId="{3530D80C-BAB3-4A83-B7F9-F0D14D3BC6C8}" destId="{6C9D94C5-6FDE-410E-9ACB-584C7131854F}" srcOrd="7" destOrd="0" presId="urn:microsoft.com/office/officeart/2016/7/layout/VerticalDownArrowProcess"/>
    <dgm:cxn modelId="{BA2EF8B4-EF66-419D-8408-DE801823E455}" type="presParOf" srcId="{3530D80C-BAB3-4A83-B7F9-F0D14D3BC6C8}" destId="{4CC3961D-073F-4403-82FE-ADC5CF6EEBCA}" srcOrd="8" destOrd="0" presId="urn:microsoft.com/office/officeart/2016/7/layout/VerticalDownArrowProcess"/>
    <dgm:cxn modelId="{33A91DA6-AD05-4A06-BB1F-38E3CEF83F87}" type="presParOf" srcId="{4CC3961D-073F-4403-82FE-ADC5CF6EEBCA}" destId="{A4370B33-B30D-485C-88A5-916DB00AB1D0}" srcOrd="0" destOrd="0" presId="urn:microsoft.com/office/officeart/2016/7/layout/VerticalDownArrowProcess"/>
    <dgm:cxn modelId="{806C6C07-EA0F-42FE-B5CF-493B652AC481}" type="presParOf" srcId="{4CC3961D-073F-4403-82FE-ADC5CF6EEBCA}" destId="{D8C25445-58B1-4760-B97B-F418D0997C76}" srcOrd="1" destOrd="0" presId="urn:microsoft.com/office/officeart/2016/7/layout/VerticalDownArrowProcess"/>
    <dgm:cxn modelId="{9735F7A9-41ED-4D69-B048-C5B19E3053F3}" type="presParOf" srcId="{4CC3961D-073F-4403-82FE-ADC5CF6EEBCA}" destId="{E1E4F0B1-CFE4-49FE-ADD3-4CF75F4F3A42}" srcOrd="2" destOrd="0" presId="urn:microsoft.com/office/officeart/2016/7/layout/VerticalDownArrowProcess"/>
    <dgm:cxn modelId="{C774D680-1210-45DE-A0C2-C652BEA049C9}" type="presParOf" srcId="{3530D80C-BAB3-4A83-B7F9-F0D14D3BC6C8}" destId="{8A0736C6-0024-4E7D-8054-4064F9ED64AB}" srcOrd="9" destOrd="0" presId="urn:microsoft.com/office/officeart/2016/7/layout/VerticalDownArrowProcess"/>
    <dgm:cxn modelId="{B82215FF-2209-4525-B97C-8BF58709E931}" type="presParOf" srcId="{3530D80C-BAB3-4A83-B7F9-F0D14D3BC6C8}" destId="{3ADA14CA-1C67-4089-80F0-22611301D1D2}" srcOrd="10" destOrd="0" presId="urn:microsoft.com/office/officeart/2016/7/layout/VerticalDownArrowProcess"/>
    <dgm:cxn modelId="{CAAB48E3-3FF0-4E4D-8313-0BC9DE0E5FD7}" type="presParOf" srcId="{3ADA14CA-1C67-4089-80F0-22611301D1D2}" destId="{48509B28-EB95-4912-A4C6-38713818F622}" srcOrd="0" destOrd="0" presId="urn:microsoft.com/office/officeart/2016/7/layout/VerticalDownArrowProcess"/>
    <dgm:cxn modelId="{77C996F1-667E-4AAF-BD0C-00E81C122639}" type="presParOf" srcId="{3ADA14CA-1C67-4089-80F0-22611301D1D2}" destId="{05DA27A8-7B48-428B-BEF7-5073DD9ACB90}" srcOrd="1" destOrd="0" presId="urn:microsoft.com/office/officeart/2016/7/layout/VerticalDownArrowProcess"/>
    <dgm:cxn modelId="{E8B354D4-D0E0-4ACF-8701-0813C41FE481}" type="presParOf" srcId="{3ADA14CA-1C67-4089-80F0-22611301D1D2}" destId="{F6669A80-8268-49D5-B31F-7FC9BE8EFB81}" srcOrd="2" destOrd="0" presId="urn:microsoft.com/office/officeart/2016/7/layout/VerticalDownArrowProcess"/>
    <dgm:cxn modelId="{12EA2D59-2D58-419B-8C3A-B23CBD4693FA}" type="presParOf" srcId="{3530D80C-BAB3-4A83-B7F9-F0D14D3BC6C8}" destId="{C8AED63B-019B-4B62-BC3F-CF4140C2648C}" srcOrd="11" destOrd="0" presId="urn:microsoft.com/office/officeart/2016/7/layout/VerticalDownArrowProcess"/>
    <dgm:cxn modelId="{EE303F18-A592-449C-B95E-CAECE3A9A131}" type="presParOf" srcId="{3530D80C-BAB3-4A83-B7F9-F0D14D3BC6C8}" destId="{2057CF93-6A69-48B8-B8BF-39515696532C}" srcOrd="12" destOrd="0" presId="urn:microsoft.com/office/officeart/2016/7/layout/VerticalDownArrowProcess"/>
    <dgm:cxn modelId="{5C413F24-C046-466A-BC19-223D1377ED31}" type="presParOf" srcId="{2057CF93-6A69-48B8-B8BF-39515696532C}" destId="{2FFD4832-E886-4DA7-BB24-99BA3E36D567}" srcOrd="0" destOrd="0" presId="urn:microsoft.com/office/officeart/2016/7/layout/VerticalDownArrowProcess"/>
    <dgm:cxn modelId="{BCB640F1-8283-4C00-8247-F214115B486B}" type="presParOf" srcId="{2057CF93-6A69-48B8-B8BF-39515696532C}" destId="{2CC3FB29-30C8-41EB-AE9B-9FA42EC939CD}" srcOrd="1" destOrd="0" presId="urn:microsoft.com/office/officeart/2016/7/layout/VerticalDownArrowProcess"/>
    <dgm:cxn modelId="{B0383FD6-226C-4881-9829-948C40489C85}" type="presParOf" srcId="{2057CF93-6A69-48B8-B8BF-39515696532C}" destId="{C1DC50E2-951B-403C-80D3-79187CEA154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E02635-0608-4355-9D27-BA75A554FD0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3989BA0-A41D-4BBA-960E-ECBCF8CE5446}">
      <dgm:prSet/>
      <dgm:spPr/>
      <dgm:t>
        <a:bodyPr/>
        <a:lstStyle/>
        <a:p>
          <a:pPr>
            <a:defRPr cap="all"/>
          </a:pPr>
          <a:r>
            <a:rPr lang="en-IE" b="1"/>
            <a:t>Activities</a:t>
          </a:r>
          <a:r>
            <a:rPr lang="en-IE"/>
            <a:t> -What the user does; frequency and volume </a:t>
          </a:r>
          <a:endParaRPr lang="en-US"/>
        </a:p>
      </dgm:t>
    </dgm:pt>
    <dgm:pt modelId="{12DEA99C-610E-4C54-A3F7-7A383181C584}" type="parTrans" cxnId="{70EE5C3F-C306-4469-9B19-78F6F8583B24}">
      <dgm:prSet/>
      <dgm:spPr/>
      <dgm:t>
        <a:bodyPr/>
        <a:lstStyle/>
        <a:p>
          <a:endParaRPr lang="en-US"/>
        </a:p>
      </dgm:t>
    </dgm:pt>
    <dgm:pt modelId="{BBB8A97A-4348-41C4-A25A-E55B0D135B24}" type="sibTrans" cxnId="{70EE5C3F-C306-4469-9B19-78F6F8583B24}">
      <dgm:prSet/>
      <dgm:spPr/>
      <dgm:t>
        <a:bodyPr/>
        <a:lstStyle/>
        <a:p>
          <a:endParaRPr lang="en-US"/>
        </a:p>
      </dgm:t>
    </dgm:pt>
    <dgm:pt modelId="{C081FAFA-2A79-4EE4-8514-DB42E9E89272}">
      <dgm:prSet/>
      <dgm:spPr/>
      <dgm:t>
        <a:bodyPr/>
        <a:lstStyle/>
        <a:p>
          <a:pPr>
            <a:defRPr cap="all"/>
          </a:pPr>
          <a:r>
            <a:rPr lang="en-IE" b="1"/>
            <a:t>Attitudes</a:t>
          </a:r>
          <a:r>
            <a:rPr lang="en-IE"/>
            <a:t> -How the user thinks about the product domain and technology </a:t>
          </a:r>
          <a:endParaRPr lang="en-US"/>
        </a:p>
      </dgm:t>
    </dgm:pt>
    <dgm:pt modelId="{ECE2C6E6-E5B4-4F9A-BFC4-8BD4133EDB45}" type="parTrans" cxnId="{0E64DA0C-6713-49ED-B0BE-2DF583209F81}">
      <dgm:prSet/>
      <dgm:spPr/>
      <dgm:t>
        <a:bodyPr/>
        <a:lstStyle/>
        <a:p>
          <a:endParaRPr lang="en-US"/>
        </a:p>
      </dgm:t>
    </dgm:pt>
    <dgm:pt modelId="{32721772-930B-4464-860F-5369CFDD9267}" type="sibTrans" cxnId="{0E64DA0C-6713-49ED-B0BE-2DF583209F81}">
      <dgm:prSet/>
      <dgm:spPr/>
      <dgm:t>
        <a:bodyPr/>
        <a:lstStyle/>
        <a:p>
          <a:endParaRPr lang="en-US"/>
        </a:p>
      </dgm:t>
    </dgm:pt>
    <dgm:pt modelId="{366FAA39-898A-43F6-AA31-06BC5C686E72}">
      <dgm:prSet/>
      <dgm:spPr/>
      <dgm:t>
        <a:bodyPr/>
        <a:lstStyle/>
        <a:p>
          <a:pPr>
            <a:defRPr cap="all"/>
          </a:pPr>
          <a:r>
            <a:rPr lang="en-IE" b="1"/>
            <a:t>Aptitudes</a:t>
          </a:r>
          <a:r>
            <a:rPr lang="en-IE"/>
            <a:t> -What education and training the user has; capability to learn </a:t>
          </a:r>
          <a:endParaRPr lang="en-US"/>
        </a:p>
      </dgm:t>
    </dgm:pt>
    <dgm:pt modelId="{009D523F-1456-47EE-A8EB-71B983D1DA36}" type="parTrans" cxnId="{FBEFA7C7-9F15-406B-B169-BBF2CBCE64B5}">
      <dgm:prSet/>
      <dgm:spPr/>
      <dgm:t>
        <a:bodyPr/>
        <a:lstStyle/>
        <a:p>
          <a:endParaRPr lang="en-US"/>
        </a:p>
      </dgm:t>
    </dgm:pt>
    <dgm:pt modelId="{B7FC70BE-315F-4696-B073-AC6730791928}" type="sibTrans" cxnId="{FBEFA7C7-9F15-406B-B169-BBF2CBCE64B5}">
      <dgm:prSet/>
      <dgm:spPr/>
      <dgm:t>
        <a:bodyPr/>
        <a:lstStyle/>
        <a:p>
          <a:endParaRPr lang="en-US"/>
        </a:p>
      </dgm:t>
    </dgm:pt>
    <dgm:pt modelId="{470E24FE-7BB4-4218-8197-3612F943664D}">
      <dgm:prSet/>
      <dgm:spPr/>
      <dgm:t>
        <a:bodyPr/>
        <a:lstStyle/>
        <a:p>
          <a:pPr>
            <a:defRPr cap="all"/>
          </a:pPr>
          <a:r>
            <a:rPr lang="en-IE" b="1"/>
            <a:t>Motivations</a:t>
          </a:r>
          <a:r>
            <a:rPr lang="en-IE"/>
            <a:t> -Why the user is engaged in the product domain </a:t>
          </a:r>
          <a:endParaRPr lang="en-US"/>
        </a:p>
      </dgm:t>
    </dgm:pt>
    <dgm:pt modelId="{C7BA7712-BCF3-4665-A157-EA288854B3D9}" type="parTrans" cxnId="{527BA8FF-4249-48F4-95C3-5541FD7D90F3}">
      <dgm:prSet/>
      <dgm:spPr/>
      <dgm:t>
        <a:bodyPr/>
        <a:lstStyle/>
        <a:p>
          <a:endParaRPr lang="en-US"/>
        </a:p>
      </dgm:t>
    </dgm:pt>
    <dgm:pt modelId="{EB90D523-0A51-4D36-B8D7-A0F2B649AEC6}" type="sibTrans" cxnId="{527BA8FF-4249-48F4-95C3-5541FD7D90F3}">
      <dgm:prSet/>
      <dgm:spPr/>
      <dgm:t>
        <a:bodyPr/>
        <a:lstStyle/>
        <a:p>
          <a:endParaRPr lang="en-US"/>
        </a:p>
      </dgm:t>
    </dgm:pt>
    <dgm:pt modelId="{A78F024E-EB5E-43AA-ACA6-AB2341FE39C5}">
      <dgm:prSet/>
      <dgm:spPr/>
      <dgm:t>
        <a:bodyPr/>
        <a:lstStyle/>
        <a:p>
          <a:pPr>
            <a:defRPr cap="all"/>
          </a:pPr>
          <a:r>
            <a:rPr lang="en-IE" b="1"/>
            <a:t>Skills</a:t>
          </a:r>
          <a:r>
            <a:rPr lang="en-IE"/>
            <a:t> -User capabilities related to the product domain and technology</a:t>
          </a:r>
          <a:endParaRPr lang="en-US"/>
        </a:p>
      </dgm:t>
    </dgm:pt>
    <dgm:pt modelId="{2E8483F3-7AB2-4E77-A10D-BB18801024DF}" type="parTrans" cxnId="{64018F40-B561-401C-ABA2-69F44A7B6C19}">
      <dgm:prSet/>
      <dgm:spPr/>
      <dgm:t>
        <a:bodyPr/>
        <a:lstStyle/>
        <a:p>
          <a:endParaRPr lang="en-US"/>
        </a:p>
      </dgm:t>
    </dgm:pt>
    <dgm:pt modelId="{455EF8D3-7475-4AB8-A99A-F1B52B4F5AB9}" type="sibTrans" cxnId="{64018F40-B561-401C-ABA2-69F44A7B6C19}">
      <dgm:prSet/>
      <dgm:spPr/>
      <dgm:t>
        <a:bodyPr/>
        <a:lstStyle/>
        <a:p>
          <a:endParaRPr lang="en-US"/>
        </a:p>
      </dgm:t>
    </dgm:pt>
    <dgm:pt modelId="{D90CC8CA-082E-4429-A004-4535C70B470D}" type="pres">
      <dgm:prSet presAssocID="{DFE02635-0608-4355-9D27-BA75A554FD02}" presName="root" presStyleCnt="0">
        <dgm:presLayoutVars>
          <dgm:dir/>
          <dgm:resizeHandles val="exact"/>
        </dgm:presLayoutVars>
      </dgm:prSet>
      <dgm:spPr/>
    </dgm:pt>
    <dgm:pt modelId="{97776E3F-3072-44B2-928F-3059530E7566}" type="pres">
      <dgm:prSet presAssocID="{43989BA0-A41D-4BBA-960E-ECBCF8CE5446}" presName="compNode" presStyleCnt="0"/>
      <dgm:spPr/>
    </dgm:pt>
    <dgm:pt modelId="{70ED0A96-9F31-4059-AB78-DCFA206DDF57}" type="pres">
      <dgm:prSet presAssocID="{43989BA0-A41D-4BBA-960E-ECBCF8CE5446}" presName="iconBgRect" presStyleLbl="bgShp" presStyleIdx="0" presStyleCnt="5"/>
      <dgm:spPr>
        <a:prstGeom prst="round2DiagRect">
          <a:avLst>
            <a:gd name="adj1" fmla="val 29727"/>
            <a:gd name="adj2" fmla="val 0"/>
          </a:avLst>
        </a:prstGeom>
      </dgm:spPr>
    </dgm:pt>
    <dgm:pt modelId="{9CEFF56C-494A-4569-85ED-34DFA95BA994}" type="pres">
      <dgm:prSet presAssocID="{43989BA0-A41D-4BBA-960E-ECBCF8CE54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und(soft)"/>
        </a:ext>
      </dgm:extLst>
    </dgm:pt>
    <dgm:pt modelId="{ECE22B19-E3E1-446A-A75B-56DA8105CAAA}" type="pres">
      <dgm:prSet presAssocID="{43989BA0-A41D-4BBA-960E-ECBCF8CE5446}" presName="spaceRect" presStyleCnt="0"/>
      <dgm:spPr/>
    </dgm:pt>
    <dgm:pt modelId="{A548A989-AE13-4EFA-AD39-822BBE98B37D}" type="pres">
      <dgm:prSet presAssocID="{43989BA0-A41D-4BBA-960E-ECBCF8CE5446}" presName="textRect" presStyleLbl="revTx" presStyleIdx="0" presStyleCnt="5">
        <dgm:presLayoutVars>
          <dgm:chMax val="1"/>
          <dgm:chPref val="1"/>
        </dgm:presLayoutVars>
      </dgm:prSet>
      <dgm:spPr/>
    </dgm:pt>
    <dgm:pt modelId="{F60DDB0C-B4C7-4E3F-9B04-A80EC5B88A9D}" type="pres">
      <dgm:prSet presAssocID="{BBB8A97A-4348-41C4-A25A-E55B0D135B24}" presName="sibTrans" presStyleCnt="0"/>
      <dgm:spPr/>
    </dgm:pt>
    <dgm:pt modelId="{F4845837-8973-40DE-B8C7-DBFDD60A4B60}" type="pres">
      <dgm:prSet presAssocID="{C081FAFA-2A79-4EE4-8514-DB42E9E89272}" presName="compNode" presStyleCnt="0"/>
      <dgm:spPr/>
    </dgm:pt>
    <dgm:pt modelId="{1A03BF2A-8A8E-4778-87C3-7514F40D6AC8}" type="pres">
      <dgm:prSet presAssocID="{C081FAFA-2A79-4EE4-8514-DB42E9E89272}" presName="iconBgRect" presStyleLbl="bgShp" presStyleIdx="1" presStyleCnt="5"/>
      <dgm:spPr>
        <a:prstGeom prst="round2DiagRect">
          <a:avLst>
            <a:gd name="adj1" fmla="val 29727"/>
            <a:gd name="adj2" fmla="val 0"/>
          </a:avLst>
        </a:prstGeom>
      </dgm:spPr>
    </dgm:pt>
    <dgm:pt modelId="{180DE01A-317D-4E2F-8E2F-8B35942B4D0A}" type="pres">
      <dgm:prSet presAssocID="{C081FAFA-2A79-4EE4-8514-DB42E9E8927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813A4C0-7548-49D3-ACD7-147EC14326AB}" type="pres">
      <dgm:prSet presAssocID="{C081FAFA-2A79-4EE4-8514-DB42E9E89272}" presName="spaceRect" presStyleCnt="0"/>
      <dgm:spPr/>
    </dgm:pt>
    <dgm:pt modelId="{26C6EF12-8298-4C24-9DB7-3638EE61A679}" type="pres">
      <dgm:prSet presAssocID="{C081FAFA-2A79-4EE4-8514-DB42E9E89272}" presName="textRect" presStyleLbl="revTx" presStyleIdx="1" presStyleCnt="5">
        <dgm:presLayoutVars>
          <dgm:chMax val="1"/>
          <dgm:chPref val="1"/>
        </dgm:presLayoutVars>
      </dgm:prSet>
      <dgm:spPr/>
    </dgm:pt>
    <dgm:pt modelId="{9620F549-CC75-42A4-9DDE-FFB9EDDD8B31}" type="pres">
      <dgm:prSet presAssocID="{32721772-930B-4464-860F-5369CFDD9267}" presName="sibTrans" presStyleCnt="0"/>
      <dgm:spPr/>
    </dgm:pt>
    <dgm:pt modelId="{65D3F0CF-C6E8-4319-9E14-F17DB76847AA}" type="pres">
      <dgm:prSet presAssocID="{366FAA39-898A-43F6-AA31-06BC5C686E72}" presName="compNode" presStyleCnt="0"/>
      <dgm:spPr/>
    </dgm:pt>
    <dgm:pt modelId="{149E4C9E-2238-4165-A79F-A701E1C0F76D}" type="pres">
      <dgm:prSet presAssocID="{366FAA39-898A-43F6-AA31-06BC5C686E72}" presName="iconBgRect" presStyleLbl="bgShp" presStyleIdx="2" presStyleCnt="5"/>
      <dgm:spPr>
        <a:prstGeom prst="round2DiagRect">
          <a:avLst>
            <a:gd name="adj1" fmla="val 29727"/>
            <a:gd name="adj2" fmla="val 0"/>
          </a:avLst>
        </a:prstGeom>
      </dgm:spPr>
    </dgm:pt>
    <dgm:pt modelId="{6AEF82FA-2ED2-4CC5-993E-518FBA435487}" type="pres">
      <dgm:prSet presAssocID="{366FAA39-898A-43F6-AA31-06BC5C686E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F9EA8C9-CC00-4FDC-ABCB-E8B5063E25F1}" type="pres">
      <dgm:prSet presAssocID="{366FAA39-898A-43F6-AA31-06BC5C686E72}" presName="spaceRect" presStyleCnt="0"/>
      <dgm:spPr/>
    </dgm:pt>
    <dgm:pt modelId="{C4B9F9F0-A009-4B1C-94DE-D46A1A39EC25}" type="pres">
      <dgm:prSet presAssocID="{366FAA39-898A-43F6-AA31-06BC5C686E72}" presName="textRect" presStyleLbl="revTx" presStyleIdx="2" presStyleCnt="5">
        <dgm:presLayoutVars>
          <dgm:chMax val="1"/>
          <dgm:chPref val="1"/>
        </dgm:presLayoutVars>
      </dgm:prSet>
      <dgm:spPr/>
    </dgm:pt>
    <dgm:pt modelId="{E8D433AE-7A85-435E-A911-087DB23B8DC3}" type="pres">
      <dgm:prSet presAssocID="{B7FC70BE-315F-4696-B073-AC6730791928}" presName="sibTrans" presStyleCnt="0"/>
      <dgm:spPr/>
    </dgm:pt>
    <dgm:pt modelId="{5DEBA5E5-5FB5-48D6-B6EC-CD5D2FE6C3CA}" type="pres">
      <dgm:prSet presAssocID="{470E24FE-7BB4-4218-8197-3612F943664D}" presName="compNode" presStyleCnt="0"/>
      <dgm:spPr/>
    </dgm:pt>
    <dgm:pt modelId="{394E842F-90F5-4E86-9386-4D46282B0CEB}" type="pres">
      <dgm:prSet presAssocID="{470E24FE-7BB4-4218-8197-3612F943664D}" presName="iconBgRect" presStyleLbl="bgShp" presStyleIdx="3" presStyleCnt="5"/>
      <dgm:spPr>
        <a:prstGeom prst="round2DiagRect">
          <a:avLst>
            <a:gd name="adj1" fmla="val 29727"/>
            <a:gd name="adj2" fmla="val 0"/>
          </a:avLst>
        </a:prstGeom>
      </dgm:spPr>
    </dgm:pt>
    <dgm:pt modelId="{4D6E91E3-BB68-47C1-AF7C-B770045430EA}" type="pres">
      <dgm:prSet presAssocID="{470E24FE-7BB4-4218-8197-3612F94366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01F1A3EA-5795-4C1D-887B-4CABC5BB2BFF}" type="pres">
      <dgm:prSet presAssocID="{470E24FE-7BB4-4218-8197-3612F943664D}" presName="spaceRect" presStyleCnt="0"/>
      <dgm:spPr/>
    </dgm:pt>
    <dgm:pt modelId="{9179FD97-4033-4A80-838A-1EC0E1FD5636}" type="pres">
      <dgm:prSet presAssocID="{470E24FE-7BB4-4218-8197-3612F943664D}" presName="textRect" presStyleLbl="revTx" presStyleIdx="3" presStyleCnt="5">
        <dgm:presLayoutVars>
          <dgm:chMax val="1"/>
          <dgm:chPref val="1"/>
        </dgm:presLayoutVars>
      </dgm:prSet>
      <dgm:spPr/>
    </dgm:pt>
    <dgm:pt modelId="{74729E2A-BCAE-4EED-8FB7-CCE83F9E3666}" type="pres">
      <dgm:prSet presAssocID="{EB90D523-0A51-4D36-B8D7-A0F2B649AEC6}" presName="sibTrans" presStyleCnt="0"/>
      <dgm:spPr/>
    </dgm:pt>
    <dgm:pt modelId="{B962ABC8-6032-4B8C-827E-B8F2DDA72EA5}" type="pres">
      <dgm:prSet presAssocID="{A78F024E-EB5E-43AA-ACA6-AB2341FE39C5}" presName="compNode" presStyleCnt="0"/>
      <dgm:spPr/>
    </dgm:pt>
    <dgm:pt modelId="{F40CE59C-1A52-4B18-B206-B73A49811C3A}" type="pres">
      <dgm:prSet presAssocID="{A78F024E-EB5E-43AA-ACA6-AB2341FE39C5}" presName="iconBgRect" presStyleLbl="bgShp" presStyleIdx="4" presStyleCnt="5"/>
      <dgm:spPr>
        <a:prstGeom prst="round2DiagRect">
          <a:avLst>
            <a:gd name="adj1" fmla="val 29727"/>
            <a:gd name="adj2" fmla="val 0"/>
          </a:avLst>
        </a:prstGeom>
      </dgm:spPr>
    </dgm:pt>
    <dgm:pt modelId="{774C3AC3-038B-4DFA-81DD-B377F274B12A}" type="pres">
      <dgm:prSet presAssocID="{A78F024E-EB5E-43AA-ACA6-AB2341FE39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72C2AA2B-7A51-4FE7-97AD-34D9FDDE3656}" type="pres">
      <dgm:prSet presAssocID="{A78F024E-EB5E-43AA-ACA6-AB2341FE39C5}" presName="spaceRect" presStyleCnt="0"/>
      <dgm:spPr/>
    </dgm:pt>
    <dgm:pt modelId="{0DE40C7F-7E5B-4A7C-8AB5-5A44AA70E3EF}" type="pres">
      <dgm:prSet presAssocID="{A78F024E-EB5E-43AA-ACA6-AB2341FE39C5}" presName="textRect" presStyleLbl="revTx" presStyleIdx="4" presStyleCnt="5">
        <dgm:presLayoutVars>
          <dgm:chMax val="1"/>
          <dgm:chPref val="1"/>
        </dgm:presLayoutVars>
      </dgm:prSet>
      <dgm:spPr/>
    </dgm:pt>
  </dgm:ptLst>
  <dgm:cxnLst>
    <dgm:cxn modelId="{8181F905-B7CB-4A46-824B-C1D2A050EAC5}" type="presOf" srcId="{470E24FE-7BB4-4218-8197-3612F943664D}" destId="{9179FD97-4033-4A80-838A-1EC0E1FD5636}" srcOrd="0" destOrd="0" presId="urn:microsoft.com/office/officeart/2018/5/layout/IconLeafLabelList"/>
    <dgm:cxn modelId="{0E64DA0C-6713-49ED-B0BE-2DF583209F81}" srcId="{DFE02635-0608-4355-9D27-BA75A554FD02}" destId="{C081FAFA-2A79-4EE4-8514-DB42E9E89272}" srcOrd="1" destOrd="0" parTransId="{ECE2C6E6-E5B4-4F9A-BFC4-8BD4133EDB45}" sibTransId="{32721772-930B-4464-860F-5369CFDD9267}"/>
    <dgm:cxn modelId="{F07B7313-5554-4A5E-BC91-508215D901BB}" type="presOf" srcId="{366FAA39-898A-43F6-AA31-06BC5C686E72}" destId="{C4B9F9F0-A009-4B1C-94DE-D46A1A39EC25}" srcOrd="0" destOrd="0" presId="urn:microsoft.com/office/officeart/2018/5/layout/IconLeafLabelList"/>
    <dgm:cxn modelId="{D53BF03C-8BEC-45C3-A24F-149F129B9C66}" type="presOf" srcId="{C081FAFA-2A79-4EE4-8514-DB42E9E89272}" destId="{26C6EF12-8298-4C24-9DB7-3638EE61A679}" srcOrd="0" destOrd="0" presId="urn:microsoft.com/office/officeart/2018/5/layout/IconLeafLabelList"/>
    <dgm:cxn modelId="{70EE5C3F-C306-4469-9B19-78F6F8583B24}" srcId="{DFE02635-0608-4355-9D27-BA75A554FD02}" destId="{43989BA0-A41D-4BBA-960E-ECBCF8CE5446}" srcOrd="0" destOrd="0" parTransId="{12DEA99C-610E-4C54-A3F7-7A383181C584}" sibTransId="{BBB8A97A-4348-41C4-A25A-E55B0D135B24}"/>
    <dgm:cxn modelId="{64018F40-B561-401C-ABA2-69F44A7B6C19}" srcId="{DFE02635-0608-4355-9D27-BA75A554FD02}" destId="{A78F024E-EB5E-43AA-ACA6-AB2341FE39C5}" srcOrd="4" destOrd="0" parTransId="{2E8483F3-7AB2-4E77-A10D-BB18801024DF}" sibTransId="{455EF8D3-7475-4AB8-A99A-F1B52B4F5AB9}"/>
    <dgm:cxn modelId="{286E5EAE-E671-47F5-8799-3FD4FD06E0EC}" type="presOf" srcId="{DFE02635-0608-4355-9D27-BA75A554FD02}" destId="{D90CC8CA-082E-4429-A004-4535C70B470D}" srcOrd="0" destOrd="0" presId="urn:microsoft.com/office/officeart/2018/5/layout/IconLeafLabelList"/>
    <dgm:cxn modelId="{D50483B3-3E60-42FC-8D63-4E4D8E19B846}" type="presOf" srcId="{43989BA0-A41D-4BBA-960E-ECBCF8CE5446}" destId="{A548A989-AE13-4EFA-AD39-822BBE98B37D}" srcOrd="0" destOrd="0" presId="urn:microsoft.com/office/officeart/2018/5/layout/IconLeafLabelList"/>
    <dgm:cxn modelId="{FBEFA7C7-9F15-406B-B169-BBF2CBCE64B5}" srcId="{DFE02635-0608-4355-9D27-BA75A554FD02}" destId="{366FAA39-898A-43F6-AA31-06BC5C686E72}" srcOrd="2" destOrd="0" parTransId="{009D523F-1456-47EE-A8EB-71B983D1DA36}" sibTransId="{B7FC70BE-315F-4696-B073-AC6730791928}"/>
    <dgm:cxn modelId="{EFB5ADDD-9363-4047-8E38-C7CD64412542}" type="presOf" srcId="{A78F024E-EB5E-43AA-ACA6-AB2341FE39C5}" destId="{0DE40C7F-7E5B-4A7C-8AB5-5A44AA70E3EF}" srcOrd="0" destOrd="0" presId="urn:microsoft.com/office/officeart/2018/5/layout/IconLeafLabelList"/>
    <dgm:cxn modelId="{527BA8FF-4249-48F4-95C3-5541FD7D90F3}" srcId="{DFE02635-0608-4355-9D27-BA75A554FD02}" destId="{470E24FE-7BB4-4218-8197-3612F943664D}" srcOrd="3" destOrd="0" parTransId="{C7BA7712-BCF3-4665-A157-EA288854B3D9}" sibTransId="{EB90D523-0A51-4D36-B8D7-A0F2B649AEC6}"/>
    <dgm:cxn modelId="{0291CFD3-C84C-4FC2-A240-2377A4224563}" type="presParOf" srcId="{D90CC8CA-082E-4429-A004-4535C70B470D}" destId="{97776E3F-3072-44B2-928F-3059530E7566}" srcOrd="0" destOrd="0" presId="urn:microsoft.com/office/officeart/2018/5/layout/IconLeafLabelList"/>
    <dgm:cxn modelId="{F7F0E058-C097-4E14-BDDD-AC2B9F52FE42}" type="presParOf" srcId="{97776E3F-3072-44B2-928F-3059530E7566}" destId="{70ED0A96-9F31-4059-AB78-DCFA206DDF57}" srcOrd="0" destOrd="0" presId="urn:microsoft.com/office/officeart/2018/5/layout/IconLeafLabelList"/>
    <dgm:cxn modelId="{4C672DBF-666D-4AF7-810A-99447C6E33AF}" type="presParOf" srcId="{97776E3F-3072-44B2-928F-3059530E7566}" destId="{9CEFF56C-494A-4569-85ED-34DFA95BA994}" srcOrd="1" destOrd="0" presId="urn:microsoft.com/office/officeart/2018/5/layout/IconLeafLabelList"/>
    <dgm:cxn modelId="{38B050B6-F9DC-4E4D-8D2F-ED087E9B222D}" type="presParOf" srcId="{97776E3F-3072-44B2-928F-3059530E7566}" destId="{ECE22B19-E3E1-446A-A75B-56DA8105CAAA}" srcOrd="2" destOrd="0" presId="urn:microsoft.com/office/officeart/2018/5/layout/IconLeafLabelList"/>
    <dgm:cxn modelId="{A2B6F778-6156-404C-90E5-532FA19DD3A4}" type="presParOf" srcId="{97776E3F-3072-44B2-928F-3059530E7566}" destId="{A548A989-AE13-4EFA-AD39-822BBE98B37D}" srcOrd="3" destOrd="0" presId="urn:microsoft.com/office/officeart/2018/5/layout/IconLeafLabelList"/>
    <dgm:cxn modelId="{76840B3F-8851-4597-BD77-813412159E66}" type="presParOf" srcId="{D90CC8CA-082E-4429-A004-4535C70B470D}" destId="{F60DDB0C-B4C7-4E3F-9B04-A80EC5B88A9D}" srcOrd="1" destOrd="0" presId="urn:microsoft.com/office/officeart/2018/5/layout/IconLeafLabelList"/>
    <dgm:cxn modelId="{4D7B4FC7-CA1A-4E7B-8A58-0669B80C4DAC}" type="presParOf" srcId="{D90CC8CA-082E-4429-A004-4535C70B470D}" destId="{F4845837-8973-40DE-B8C7-DBFDD60A4B60}" srcOrd="2" destOrd="0" presId="urn:microsoft.com/office/officeart/2018/5/layout/IconLeafLabelList"/>
    <dgm:cxn modelId="{AD39C18B-2F70-46DA-B01C-C0B9A78F8E5D}" type="presParOf" srcId="{F4845837-8973-40DE-B8C7-DBFDD60A4B60}" destId="{1A03BF2A-8A8E-4778-87C3-7514F40D6AC8}" srcOrd="0" destOrd="0" presId="urn:microsoft.com/office/officeart/2018/5/layout/IconLeafLabelList"/>
    <dgm:cxn modelId="{969BA4B6-A320-4495-88CC-2806944453A2}" type="presParOf" srcId="{F4845837-8973-40DE-B8C7-DBFDD60A4B60}" destId="{180DE01A-317D-4E2F-8E2F-8B35942B4D0A}" srcOrd="1" destOrd="0" presId="urn:microsoft.com/office/officeart/2018/5/layout/IconLeafLabelList"/>
    <dgm:cxn modelId="{D0960871-B3B0-4C1C-A136-A3170D7B04B5}" type="presParOf" srcId="{F4845837-8973-40DE-B8C7-DBFDD60A4B60}" destId="{6813A4C0-7548-49D3-ACD7-147EC14326AB}" srcOrd="2" destOrd="0" presId="urn:microsoft.com/office/officeart/2018/5/layout/IconLeafLabelList"/>
    <dgm:cxn modelId="{23AD4F2A-397D-47AB-952A-C17EB9BC3FBE}" type="presParOf" srcId="{F4845837-8973-40DE-B8C7-DBFDD60A4B60}" destId="{26C6EF12-8298-4C24-9DB7-3638EE61A679}" srcOrd="3" destOrd="0" presId="urn:microsoft.com/office/officeart/2018/5/layout/IconLeafLabelList"/>
    <dgm:cxn modelId="{8E490586-77C8-4B36-A4A4-ABD505625204}" type="presParOf" srcId="{D90CC8CA-082E-4429-A004-4535C70B470D}" destId="{9620F549-CC75-42A4-9DDE-FFB9EDDD8B31}" srcOrd="3" destOrd="0" presId="urn:microsoft.com/office/officeart/2018/5/layout/IconLeafLabelList"/>
    <dgm:cxn modelId="{2D1797C1-3CCE-49D4-AB9E-4F4328E4889E}" type="presParOf" srcId="{D90CC8CA-082E-4429-A004-4535C70B470D}" destId="{65D3F0CF-C6E8-4319-9E14-F17DB76847AA}" srcOrd="4" destOrd="0" presId="urn:microsoft.com/office/officeart/2018/5/layout/IconLeafLabelList"/>
    <dgm:cxn modelId="{A93348E0-8F49-4851-A2EE-21C0C7A3FB4C}" type="presParOf" srcId="{65D3F0CF-C6E8-4319-9E14-F17DB76847AA}" destId="{149E4C9E-2238-4165-A79F-A701E1C0F76D}" srcOrd="0" destOrd="0" presId="urn:microsoft.com/office/officeart/2018/5/layout/IconLeafLabelList"/>
    <dgm:cxn modelId="{DEA38D60-2695-4096-8491-DE1D55C4D849}" type="presParOf" srcId="{65D3F0CF-C6E8-4319-9E14-F17DB76847AA}" destId="{6AEF82FA-2ED2-4CC5-993E-518FBA435487}" srcOrd="1" destOrd="0" presId="urn:microsoft.com/office/officeart/2018/5/layout/IconLeafLabelList"/>
    <dgm:cxn modelId="{52A3CAD0-5B43-412B-938A-4B8F9390AF3A}" type="presParOf" srcId="{65D3F0CF-C6E8-4319-9E14-F17DB76847AA}" destId="{3F9EA8C9-CC00-4FDC-ABCB-E8B5063E25F1}" srcOrd="2" destOrd="0" presId="urn:microsoft.com/office/officeart/2018/5/layout/IconLeafLabelList"/>
    <dgm:cxn modelId="{F1A3D777-B751-4D36-8244-569E9336A2D0}" type="presParOf" srcId="{65D3F0CF-C6E8-4319-9E14-F17DB76847AA}" destId="{C4B9F9F0-A009-4B1C-94DE-D46A1A39EC25}" srcOrd="3" destOrd="0" presId="urn:microsoft.com/office/officeart/2018/5/layout/IconLeafLabelList"/>
    <dgm:cxn modelId="{960DDCED-EB7D-4FD2-AAF2-FCB0468CBEBA}" type="presParOf" srcId="{D90CC8CA-082E-4429-A004-4535C70B470D}" destId="{E8D433AE-7A85-435E-A911-087DB23B8DC3}" srcOrd="5" destOrd="0" presId="urn:microsoft.com/office/officeart/2018/5/layout/IconLeafLabelList"/>
    <dgm:cxn modelId="{12709096-31D7-4AB6-AA4B-267D435B9259}" type="presParOf" srcId="{D90CC8CA-082E-4429-A004-4535C70B470D}" destId="{5DEBA5E5-5FB5-48D6-B6EC-CD5D2FE6C3CA}" srcOrd="6" destOrd="0" presId="urn:microsoft.com/office/officeart/2018/5/layout/IconLeafLabelList"/>
    <dgm:cxn modelId="{EE600EBB-1E11-4B16-9692-EC9BF4BD4D5B}" type="presParOf" srcId="{5DEBA5E5-5FB5-48D6-B6EC-CD5D2FE6C3CA}" destId="{394E842F-90F5-4E86-9386-4D46282B0CEB}" srcOrd="0" destOrd="0" presId="urn:microsoft.com/office/officeart/2018/5/layout/IconLeafLabelList"/>
    <dgm:cxn modelId="{2FE2521F-4C81-4B03-9AA0-459A228161CD}" type="presParOf" srcId="{5DEBA5E5-5FB5-48D6-B6EC-CD5D2FE6C3CA}" destId="{4D6E91E3-BB68-47C1-AF7C-B770045430EA}" srcOrd="1" destOrd="0" presId="urn:microsoft.com/office/officeart/2018/5/layout/IconLeafLabelList"/>
    <dgm:cxn modelId="{606B5FBF-00B6-48C3-94D4-A8AE0504572F}" type="presParOf" srcId="{5DEBA5E5-5FB5-48D6-B6EC-CD5D2FE6C3CA}" destId="{01F1A3EA-5795-4C1D-887B-4CABC5BB2BFF}" srcOrd="2" destOrd="0" presId="urn:microsoft.com/office/officeart/2018/5/layout/IconLeafLabelList"/>
    <dgm:cxn modelId="{3C3502DC-DEC8-49D7-97F7-9969B1A7B05B}" type="presParOf" srcId="{5DEBA5E5-5FB5-48D6-B6EC-CD5D2FE6C3CA}" destId="{9179FD97-4033-4A80-838A-1EC0E1FD5636}" srcOrd="3" destOrd="0" presId="urn:microsoft.com/office/officeart/2018/5/layout/IconLeafLabelList"/>
    <dgm:cxn modelId="{A5CD7B69-AF67-4E3A-B5AD-BC5AE3228C8F}" type="presParOf" srcId="{D90CC8CA-082E-4429-A004-4535C70B470D}" destId="{74729E2A-BCAE-4EED-8FB7-CCE83F9E3666}" srcOrd="7" destOrd="0" presId="urn:microsoft.com/office/officeart/2018/5/layout/IconLeafLabelList"/>
    <dgm:cxn modelId="{C6197C26-68BD-487F-AC65-4B5AE6C4BA45}" type="presParOf" srcId="{D90CC8CA-082E-4429-A004-4535C70B470D}" destId="{B962ABC8-6032-4B8C-827E-B8F2DDA72EA5}" srcOrd="8" destOrd="0" presId="urn:microsoft.com/office/officeart/2018/5/layout/IconLeafLabelList"/>
    <dgm:cxn modelId="{8F4BC6C3-96B0-4455-BC59-521FC8B40D11}" type="presParOf" srcId="{B962ABC8-6032-4B8C-827E-B8F2DDA72EA5}" destId="{F40CE59C-1A52-4B18-B206-B73A49811C3A}" srcOrd="0" destOrd="0" presId="urn:microsoft.com/office/officeart/2018/5/layout/IconLeafLabelList"/>
    <dgm:cxn modelId="{9731A5D6-495B-4233-9633-AFC912386995}" type="presParOf" srcId="{B962ABC8-6032-4B8C-827E-B8F2DDA72EA5}" destId="{774C3AC3-038B-4DFA-81DD-B377F274B12A}" srcOrd="1" destOrd="0" presId="urn:microsoft.com/office/officeart/2018/5/layout/IconLeafLabelList"/>
    <dgm:cxn modelId="{BDACB1CB-9D66-4E4B-AE07-5341012BCF19}" type="presParOf" srcId="{B962ABC8-6032-4B8C-827E-B8F2DDA72EA5}" destId="{72C2AA2B-7A51-4FE7-97AD-34D9FDDE3656}" srcOrd="2" destOrd="0" presId="urn:microsoft.com/office/officeart/2018/5/layout/IconLeafLabelList"/>
    <dgm:cxn modelId="{F3338540-3193-40AE-86AD-F12C0792C5FB}" type="presParOf" srcId="{B962ABC8-6032-4B8C-827E-B8F2DDA72EA5}" destId="{0DE40C7F-7E5B-4A7C-8AB5-5A44AA70E3E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FBB774-8DF6-4C3D-B75A-630A3F5F22D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2DD2F1F-8768-45B9-9562-50C0DEB54D77}">
      <dgm:prSet/>
      <dgm:spPr/>
      <dgm:t>
        <a:bodyPr/>
        <a:lstStyle/>
        <a:p>
          <a:r>
            <a:rPr lang="en-IE"/>
            <a:t>Look for clusters of subjects that occur across multiple ranges or variables. </a:t>
          </a:r>
          <a:endParaRPr lang="en-US"/>
        </a:p>
      </dgm:t>
    </dgm:pt>
    <dgm:pt modelId="{4F0E5029-0C28-495F-A515-367C01266E9B}" type="parTrans" cxnId="{1050D9E9-61BC-480F-8FD3-9F3ACAFFBFE0}">
      <dgm:prSet/>
      <dgm:spPr/>
      <dgm:t>
        <a:bodyPr/>
        <a:lstStyle/>
        <a:p>
          <a:endParaRPr lang="en-US"/>
        </a:p>
      </dgm:t>
    </dgm:pt>
    <dgm:pt modelId="{4DC1DE3C-6E98-4F8F-AF70-B55AEAAB2D3A}" type="sibTrans" cxnId="{1050D9E9-61BC-480F-8FD3-9F3ACAFFBFE0}">
      <dgm:prSet/>
      <dgm:spPr/>
      <dgm:t>
        <a:bodyPr/>
        <a:lstStyle/>
        <a:p>
          <a:endParaRPr lang="en-US"/>
        </a:p>
      </dgm:t>
    </dgm:pt>
    <dgm:pt modelId="{1A2383CD-3D30-4B8A-8F4E-5F916182D21E}">
      <dgm:prSet/>
      <dgm:spPr/>
      <dgm:t>
        <a:bodyPr/>
        <a:lstStyle/>
        <a:p>
          <a:r>
            <a:rPr lang="en-IE"/>
            <a:t>A set of subjects who cluster in six to eight different variables will likely represent a significant behaviour pattern that will form the basis of a persona.</a:t>
          </a:r>
          <a:endParaRPr lang="en-US"/>
        </a:p>
      </dgm:t>
    </dgm:pt>
    <dgm:pt modelId="{8B46AFBD-688E-4C8D-A931-CD9D970F226D}" type="parTrans" cxnId="{0D33B10D-0CFC-42AA-A131-0279A273FAEF}">
      <dgm:prSet/>
      <dgm:spPr/>
      <dgm:t>
        <a:bodyPr/>
        <a:lstStyle/>
        <a:p>
          <a:endParaRPr lang="en-US"/>
        </a:p>
      </dgm:t>
    </dgm:pt>
    <dgm:pt modelId="{330DA053-5124-4208-A0EA-4443A605BDB4}" type="sibTrans" cxnId="{0D33B10D-0CFC-42AA-A131-0279A273FAEF}">
      <dgm:prSet/>
      <dgm:spPr/>
      <dgm:t>
        <a:bodyPr/>
        <a:lstStyle/>
        <a:p>
          <a:endParaRPr lang="en-US"/>
        </a:p>
      </dgm:t>
    </dgm:pt>
    <dgm:pt modelId="{9E71DEED-7D65-4A21-AA54-B075C5AF102F}" type="pres">
      <dgm:prSet presAssocID="{DCFBB774-8DF6-4C3D-B75A-630A3F5F22D4}" presName="root" presStyleCnt="0">
        <dgm:presLayoutVars>
          <dgm:dir/>
          <dgm:resizeHandles val="exact"/>
        </dgm:presLayoutVars>
      </dgm:prSet>
      <dgm:spPr/>
    </dgm:pt>
    <dgm:pt modelId="{94C2ED8A-B213-4572-86A4-33B1921D580F}" type="pres">
      <dgm:prSet presAssocID="{82DD2F1F-8768-45B9-9562-50C0DEB54D77}" presName="compNode" presStyleCnt="0"/>
      <dgm:spPr/>
    </dgm:pt>
    <dgm:pt modelId="{9D9DE059-514F-471B-BB4D-6C51C91B3A5B}" type="pres">
      <dgm:prSet presAssocID="{82DD2F1F-8768-45B9-9562-50C0DEB54D7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F760BEF5-95AD-4BB5-8C41-4E5AD885FD5E}" type="pres">
      <dgm:prSet presAssocID="{82DD2F1F-8768-45B9-9562-50C0DEB54D77}" presName="spaceRect" presStyleCnt="0"/>
      <dgm:spPr/>
    </dgm:pt>
    <dgm:pt modelId="{3F6CBC99-D992-4A97-8DAE-889E8D29BF53}" type="pres">
      <dgm:prSet presAssocID="{82DD2F1F-8768-45B9-9562-50C0DEB54D77}" presName="textRect" presStyleLbl="revTx" presStyleIdx="0" presStyleCnt="2">
        <dgm:presLayoutVars>
          <dgm:chMax val="1"/>
          <dgm:chPref val="1"/>
        </dgm:presLayoutVars>
      </dgm:prSet>
      <dgm:spPr/>
    </dgm:pt>
    <dgm:pt modelId="{D62E9693-2FC6-4162-8FB3-233ED4825D75}" type="pres">
      <dgm:prSet presAssocID="{4DC1DE3C-6E98-4F8F-AF70-B55AEAAB2D3A}" presName="sibTrans" presStyleCnt="0"/>
      <dgm:spPr/>
    </dgm:pt>
    <dgm:pt modelId="{6CEF50A8-DFEA-4AA6-9FAB-F76219EF41E3}" type="pres">
      <dgm:prSet presAssocID="{1A2383CD-3D30-4B8A-8F4E-5F916182D21E}" presName="compNode" presStyleCnt="0"/>
      <dgm:spPr/>
    </dgm:pt>
    <dgm:pt modelId="{B9B797D9-525D-4CCD-A4DF-F74DC1401D05}" type="pres">
      <dgm:prSet presAssocID="{1A2383CD-3D30-4B8A-8F4E-5F916182D2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E41A0520-809C-4B94-9D92-C2031FBB88FF}" type="pres">
      <dgm:prSet presAssocID="{1A2383CD-3D30-4B8A-8F4E-5F916182D21E}" presName="spaceRect" presStyleCnt="0"/>
      <dgm:spPr/>
    </dgm:pt>
    <dgm:pt modelId="{29F8AD16-907B-45A9-A5E9-D8700C25D7C4}" type="pres">
      <dgm:prSet presAssocID="{1A2383CD-3D30-4B8A-8F4E-5F916182D21E}" presName="textRect" presStyleLbl="revTx" presStyleIdx="1" presStyleCnt="2">
        <dgm:presLayoutVars>
          <dgm:chMax val="1"/>
          <dgm:chPref val="1"/>
        </dgm:presLayoutVars>
      </dgm:prSet>
      <dgm:spPr/>
    </dgm:pt>
  </dgm:ptLst>
  <dgm:cxnLst>
    <dgm:cxn modelId="{0D33B10D-0CFC-42AA-A131-0279A273FAEF}" srcId="{DCFBB774-8DF6-4C3D-B75A-630A3F5F22D4}" destId="{1A2383CD-3D30-4B8A-8F4E-5F916182D21E}" srcOrd="1" destOrd="0" parTransId="{8B46AFBD-688E-4C8D-A931-CD9D970F226D}" sibTransId="{330DA053-5124-4208-A0EA-4443A605BDB4}"/>
    <dgm:cxn modelId="{302B26B9-E05E-4C11-8FE6-FFBD1EF5E08A}" type="presOf" srcId="{DCFBB774-8DF6-4C3D-B75A-630A3F5F22D4}" destId="{9E71DEED-7D65-4A21-AA54-B075C5AF102F}" srcOrd="0" destOrd="0" presId="urn:microsoft.com/office/officeart/2018/2/layout/IconLabelList"/>
    <dgm:cxn modelId="{66A3A4C9-CA96-4F94-BD0B-B017729E0AB9}" type="presOf" srcId="{1A2383CD-3D30-4B8A-8F4E-5F916182D21E}" destId="{29F8AD16-907B-45A9-A5E9-D8700C25D7C4}" srcOrd="0" destOrd="0" presId="urn:microsoft.com/office/officeart/2018/2/layout/IconLabelList"/>
    <dgm:cxn modelId="{2BA89EE7-6333-474A-A246-171C1A8ECFFE}" type="presOf" srcId="{82DD2F1F-8768-45B9-9562-50C0DEB54D77}" destId="{3F6CBC99-D992-4A97-8DAE-889E8D29BF53}" srcOrd="0" destOrd="0" presId="urn:microsoft.com/office/officeart/2018/2/layout/IconLabelList"/>
    <dgm:cxn modelId="{1050D9E9-61BC-480F-8FD3-9F3ACAFFBFE0}" srcId="{DCFBB774-8DF6-4C3D-B75A-630A3F5F22D4}" destId="{82DD2F1F-8768-45B9-9562-50C0DEB54D77}" srcOrd="0" destOrd="0" parTransId="{4F0E5029-0C28-495F-A515-367C01266E9B}" sibTransId="{4DC1DE3C-6E98-4F8F-AF70-B55AEAAB2D3A}"/>
    <dgm:cxn modelId="{C1ED8CD5-72E1-41BA-8C00-9CAAFAB609E1}" type="presParOf" srcId="{9E71DEED-7D65-4A21-AA54-B075C5AF102F}" destId="{94C2ED8A-B213-4572-86A4-33B1921D580F}" srcOrd="0" destOrd="0" presId="urn:microsoft.com/office/officeart/2018/2/layout/IconLabelList"/>
    <dgm:cxn modelId="{BA4A56B7-B0EE-423D-B48E-DFDB063CBB84}" type="presParOf" srcId="{94C2ED8A-B213-4572-86A4-33B1921D580F}" destId="{9D9DE059-514F-471B-BB4D-6C51C91B3A5B}" srcOrd="0" destOrd="0" presId="urn:microsoft.com/office/officeart/2018/2/layout/IconLabelList"/>
    <dgm:cxn modelId="{E37843BF-7D64-4660-B3AA-C616D15B8AD7}" type="presParOf" srcId="{94C2ED8A-B213-4572-86A4-33B1921D580F}" destId="{F760BEF5-95AD-4BB5-8C41-4E5AD885FD5E}" srcOrd="1" destOrd="0" presId="urn:microsoft.com/office/officeart/2018/2/layout/IconLabelList"/>
    <dgm:cxn modelId="{5970EB92-4F31-42F1-B3EA-C1312FCC0BDC}" type="presParOf" srcId="{94C2ED8A-B213-4572-86A4-33B1921D580F}" destId="{3F6CBC99-D992-4A97-8DAE-889E8D29BF53}" srcOrd="2" destOrd="0" presId="urn:microsoft.com/office/officeart/2018/2/layout/IconLabelList"/>
    <dgm:cxn modelId="{8DEBB0EE-43F7-45C5-9114-F202A82ABC83}" type="presParOf" srcId="{9E71DEED-7D65-4A21-AA54-B075C5AF102F}" destId="{D62E9693-2FC6-4162-8FB3-233ED4825D75}" srcOrd="1" destOrd="0" presId="urn:microsoft.com/office/officeart/2018/2/layout/IconLabelList"/>
    <dgm:cxn modelId="{8394314D-6BF3-4EE7-8EE7-D1ED5EE4BBB3}" type="presParOf" srcId="{9E71DEED-7D65-4A21-AA54-B075C5AF102F}" destId="{6CEF50A8-DFEA-4AA6-9FAB-F76219EF41E3}" srcOrd="2" destOrd="0" presId="urn:microsoft.com/office/officeart/2018/2/layout/IconLabelList"/>
    <dgm:cxn modelId="{C47D0FD7-9EFB-4857-97D1-6BF898BCC840}" type="presParOf" srcId="{6CEF50A8-DFEA-4AA6-9FAB-F76219EF41E3}" destId="{B9B797D9-525D-4CCD-A4DF-F74DC1401D05}" srcOrd="0" destOrd="0" presId="urn:microsoft.com/office/officeart/2018/2/layout/IconLabelList"/>
    <dgm:cxn modelId="{B57470A8-9D6A-484B-8715-7BEC4617DABA}" type="presParOf" srcId="{6CEF50A8-DFEA-4AA6-9FAB-F76219EF41E3}" destId="{E41A0520-809C-4B94-9D92-C2031FBB88FF}" srcOrd="1" destOrd="0" presId="urn:microsoft.com/office/officeart/2018/2/layout/IconLabelList"/>
    <dgm:cxn modelId="{2CCFDA6C-510A-46B9-B74C-AA2D0CAD43F8}" type="presParOf" srcId="{6CEF50A8-DFEA-4AA6-9FAB-F76219EF41E3}" destId="{29F8AD16-907B-45A9-A5E9-D8700C25D7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A185D-E53F-4F13-A5FC-D0DF8DBCF593}">
      <dsp:nvSpPr>
        <dsp:cNvPr id="0" name=""/>
        <dsp:cNvSpPr/>
      </dsp:nvSpPr>
      <dsp:spPr>
        <a:xfrm>
          <a:off x="0" y="918110"/>
          <a:ext cx="6797675" cy="169497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2CB66-A873-432F-924F-40F0458C3749}">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AC7D5D-C00A-4E0D-9899-293F87FAFE3D}">
      <dsp:nvSpPr>
        <dsp:cNvPr id="0" name=""/>
        <dsp:cNvSpPr/>
      </dsp:nvSpPr>
      <dsp:spPr>
        <a:xfrm>
          <a:off x="1957694" y="918110"/>
          <a:ext cx="3058953"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IE" sz="2500" kern="1200"/>
            <a:t>User observation</a:t>
          </a:r>
          <a:endParaRPr lang="en-US" sz="2500" kern="1200"/>
        </a:p>
      </dsp:txBody>
      <dsp:txXfrm>
        <a:off x="1957694" y="918110"/>
        <a:ext cx="3058953" cy="1694973"/>
      </dsp:txXfrm>
    </dsp:sp>
    <dsp:sp modelId="{B706E3BB-2788-4D5E-9DA2-B6EF1A10135B}">
      <dsp:nvSpPr>
        <dsp:cNvPr id="0" name=""/>
        <dsp:cNvSpPr/>
      </dsp:nvSpPr>
      <dsp:spPr>
        <a:xfrm>
          <a:off x="5016648" y="918110"/>
          <a:ext cx="1781026"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488950">
            <a:lnSpc>
              <a:spcPct val="90000"/>
            </a:lnSpc>
            <a:spcBef>
              <a:spcPct val="0"/>
            </a:spcBef>
            <a:spcAft>
              <a:spcPct val="35000"/>
            </a:spcAft>
            <a:buNone/>
          </a:pPr>
          <a:r>
            <a:rPr lang="en-IE" sz="1100" kern="1200"/>
            <a:t>Combining interviewing and observation, allows designers to ask clarifying questions and direct inquiries about situations and behaviours they observe in real time.</a:t>
          </a:r>
          <a:endParaRPr lang="en-US" sz="1100" kern="1200"/>
        </a:p>
      </dsp:txBody>
      <dsp:txXfrm>
        <a:off x="5016648" y="918110"/>
        <a:ext cx="1781026" cy="1694973"/>
      </dsp:txXfrm>
    </dsp:sp>
    <dsp:sp modelId="{34BF6B99-B834-4F32-9599-BB932F6CA300}">
      <dsp:nvSpPr>
        <dsp:cNvPr id="0" name=""/>
        <dsp:cNvSpPr/>
      </dsp:nvSpPr>
      <dsp:spPr>
        <a:xfrm>
          <a:off x="0" y="3036827"/>
          <a:ext cx="6797675" cy="169497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BEDDF9-F06C-4EAD-9137-D9DE8AF93F4C}">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E32B9D-4526-4A50-8246-041C10360E4F}">
      <dsp:nvSpPr>
        <dsp:cNvPr id="0" name=""/>
        <dsp:cNvSpPr/>
      </dsp:nvSpPr>
      <dsp:spPr>
        <a:xfrm>
          <a:off x="1957694" y="3036827"/>
          <a:ext cx="3058953"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IE" sz="2500" kern="1200"/>
            <a:t>Product and competitive audits</a:t>
          </a:r>
          <a:endParaRPr lang="en-US" sz="2500" kern="1200"/>
        </a:p>
      </dsp:txBody>
      <dsp:txXfrm>
        <a:off x="1957694" y="3036827"/>
        <a:ext cx="3058953" cy="1694973"/>
      </dsp:txXfrm>
    </dsp:sp>
    <dsp:sp modelId="{7D34025F-754F-4809-94C4-1F6E0013661E}">
      <dsp:nvSpPr>
        <dsp:cNvPr id="0" name=""/>
        <dsp:cNvSpPr/>
      </dsp:nvSpPr>
      <dsp:spPr>
        <a:xfrm>
          <a:off x="5016648" y="3036827"/>
          <a:ext cx="1781026"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488950">
            <a:lnSpc>
              <a:spcPct val="90000"/>
            </a:lnSpc>
            <a:spcBef>
              <a:spcPct val="0"/>
            </a:spcBef>
            <a:spcAft>
              <a:spcPct val="35000"/>
            </a:spcAft>
            <a:buNone/>
          </a:pPr>
          <a:r>
            <a:rPr lang="en-IE" sz="1100" kern="1200"/>
            <a:t>Examine any existing version or prototype of the product, as well as its chief competitors. </a:t>
          </a:r>
          <a:endParaRPr lang="en-US" sz="1100" kern="1200"/>
        </a:p>
        <a:p>
          <a:pPr marL="0" lvl="0" indent="0" algn="l" defTabSz="488950">
            <a:lnSpc>
              <a:spcPct val="90000"/>
            </a:lnSpc>
            <a:spcBef>
              <a:spcPct val="0"/>
            </a:spcBef>
            <a:spcAft>
              <a:spcPct val="35000"/>
            </a:spcAft>
            <a:buNone/>
          </a:pPr>
          <a:r>
            <a:rPr lang="en-IE" sz="1100" kern="1200"/>
            <a:t>Doing so gives the design team a sense of the state of the art</a:t>
          </a:r>
          <a:endParaRPr lang="en-US" sz="1100" kern="1200"/>
        </a:p>
      </dsp:txBody>
      <dsp:txXfrm>
        <a:off x="5016648" y="3036827"/>
        <a:ext cx="1781026" cy="16949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29FAC-A86C-478A-B8BB-75A0D5F2F8E6}">
      <dsp:nvSpPr>
        <dsp:cNvPr id="0" name=""/>
        <dsp:cNvSpPr/>
      </dsp:nvSpPr>
      <dsp:spPr>
        <a:xfrm>
          <a:off x="0" y="4252987"/>
          <a:ext cx="1699418" cy="139592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63" tIns="177800" rIns="120863" bIns="177800" numCol="1" spcCol="1270" anchor="ctr" anchorCtr="0">
          <a:noAutofit/>
        </a:bodyPr>
        <a:lstStyle/>
        <a:p>
          <a:pPr marL="0" lvl="0" indent="0" algn="ctr" defTabSz="1111250">
            <a:lnSpc>
              <a:spcPct val="90000"/>
            </a:lnSpc>
            <a:spcBef>
              <a:spcPct val="0"/>
            </a:spcBef>
            <a:spcAft>
              <a:spcPct val="35000"/>
            </a:spcAft>
            <a:buNone/>
          </a:pPr>
          <a:r>
            <a:rPr lang="en-US" sz="2500" kern="1200"/>
            <a:t>Summarize</a:t>
          </a:r>
        </a:p>
      </dsp:txBody>
      <dsp:txXfrm>
        <a:off x="0" y="4252987"/>
        <a:ext cx="1699418" cy="1395925"/>
      </dsp:txXfrm>
    </dsp:sp>
    <dsp:sp modelId="{52A580F8-E209-4170-BABB-D3E7ADC2897D}">
      <dsp:nvSpPr>
        <dsp:cNvPr id="0" name=""/>
        <dsp:cNvSpPr/>
      </dsp:nvSpPr>
      <dsp:spPr>
        <a:xfrm>
          <a:off x="1699418" y="4252987"/>
          <a:ext cx="5098256" cy="1395925"/>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417" tIns="215900" rIns="103417" bIns="215900" numCol="1" spcCol="1270" anchor="ctr" anchorCtr="0">
          <a:noAutofit/>
        </a:bodyPr>
        <a:lstStyle/>
        <a:p>
          <a:pPr marL="0" lvl="0" indent="0" algn="l" defTabSz="755650">
            <a:lnSpc>
              <a:spcPct val="90000"/>
            </a:lnSpc>
            <a:spcBef>
              <a:spcPct val="0"/>
            </a:spcBef>
            <a:spcAft>
              <a:spcPct val="35000"/>
            </a:spcAft>
            <a:buNone/>
          </a:pPr>
          <a:r>
            <a:rPr lang="en-US" sz="1700" kern="1200"/>
            <a:t>Brief bullet points describing characteristics of the behaviour are sufficient. Stick to observed behaviours as much as possible</a:t>
          </a:r>
        </a:p>
      </dsp:txBody>
      <dsp:txXfrm>
        <a:off x="1699418" y="4252987"/>
        <a:ext cx="5098256" cy="1395925"/>
      </dsp:txXfrm>
    </dsp:sp>
    <dsp:sp modelId="{A2063552-D2C2-444C-94C7-11CBBA2E9C4B}">
      <dsp:nvSpPr>
        <dsp:cNvPr id="0" name=""/>
        <dsp:cNvSpPr/>
      </dsp:nvSpPr>
      <dsp:spPr>
        <a:xfrm rot="10800000">
          <a:off x="0" y="2126993"/>
          <a:ext cx="1699418" cy="2146933"/>
        </a:xfrm>
        <a:prstGeom prst="upArrowCallout">
          <a:avLst>
            <a:gd name="adj1" fmla="val 5000"/>
            <a:gd name="adj2" fmla="val 10000"/>
            <a:gd name="adj3" fmla="val 15000"/>
            <a:gd name="adj4" fmla="val 64977"/>
          </a:avLst>
        </a:prstGeom>
        <a:solidFill>
          <a:schemeClr val="accent2">
            <a:hueOff val="19519"/>
            <a:satOff val="-13438"/>
            <a:lumOff val="-3431"/>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63" tIns="177800" rIns="120863" bIns="177800" numCol="1" spcCol="1270" anchor="ctr" anchorCtr="0">
          <a:noAutofit/>
        </a:bodyPr>
        <a:lstStyle/>
        <a:p>
          <a:pPr marL="0" lvl="0" indent="0" algn="ctr" defTabSz="1111250">
            <a:lnSpc>
              <a:spcPct val="90000"/>
            </a:lnSpc>
            <a:spcBef>
              <a:spcPct val="0"/>
            </a:spcBef>
            <a:spcAft>
              <a:spcPct val="35000"/>
            </a:spcAft>
            <a:buNone/>
          </a:pPr>
          <a:r>
            <a:rPr lang="en-US" sz="2500" kern="1200"/>
            <a:t>Describe</a:t>
          </a:r>
        </a:p>
      </dsp:txBody>
      <dsp:txXfrm rot="-10800000">
        <a:off x="0" y="2126993"/>
        <a:ext cx="1699418" cy="1395506"/>
      </dsp:txXfrm>
    </dsp:sp>
    <dsp:sp modelId="{7B014B36-DA15-405A-B8AC-7414D21232C5}">
      <dsp:nvSpPr>
        <dsp:cNvPr id="0" name=""/>
        <dsp:cNvSpPr/>
      </dsp:nvSpPr>
      <dsp:spPr>
        <a:xfrm>
          <a:off x="1699418" y="2126993"/>
          <a:ext cx="5098256" cy="1395506"/>
        </a:xfrm>
        <a:prstGeom prst="rect">
          <a:avLst/>
        </a:prstGeom>
        <a:solidFill>
          <a:schemeClr val="accent2">
            <a:tint val="40000"/>
            <a:alpha val="90000"/>
            <a:hueOff val="123599"/>
            <a:satOff val="-11908"/>
            <a:lumOff val="-1255"/>
            <a:alphaOff val="0"/>
          </a:schemeClr>
        </a:solidFill>
        <a:ln w="15875" cap="flat" cmpd="sng" algn="ctr">
          <a:solidFill>
            <a:schemeClr val="accent2">
              <a:tint val="40000"/>
              <a:alpha val="90000"/>
              <a:hueOff val="123599"/>
              <a:satOff val="-11908"/>
              <a:lumOff val="-1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417" tIns="215900" rIns="103417" bIns="215900" numCol="1" spcCol="1270" anchor="ctr" anchorCtr="0">
          <a:noAutofit/>
        </a:bodyPr>
        <a:lstStyle/>
        <a:p>
          <a:pPr marL="0" lvl="0" indent="0" algn="l" defTabSz="755650">
            <a:lnSpc>
              <a:spcPct val="90000"/>
            </a:lnSpc>
            <a:spcBef>
              <a:spcPct val="0"/>
            </a:spcBef>
            <a:spcAft>
              <a:spcPct val="35000"/>
            </a:spcAft>
            <a:buNone/>
          </a:pPr>
          <a:r>
            <a:rPr lang="en-US" sz="1700" kern="1200"/>
            <a:t>Describe the potential use environment, typical workday (or other relevant context), current solutions and frustrations, and relevant relationships with others.</a:t>
          </a:r>
        </a:p>
      </dsp:txBody>
      <dsp:txXfrm>
        <a:off x="1699418" y="2126993"/>
        <a:ext cx="5098256" cy="1395506"/>
      </dsp:txXfrm>
    </dsp:sp>
    <dsp:sp modelId="{AB28A749-C787-4362-8FF9-4B45CCFF0273}">
      <dsp:nvSpPr>
        <dsp:cNvPr id="0" name=""/>
        <dsp:cNvSpPr/>
      </dsp:nvSpPr>
      <dsp:spPr>
        <a:xfrm rot="10800000">
          <a:off x="0" y="998"/>
          <a:ext cx="1699418" cy="2146933"/>
        </a:xfrm>
        <a:prstGeom prst="upArrowCallout">
          <a:avLst>
            <a:gd name="adj1" fmla="val 5000"/>
            <a:gd name="adj2" fmla="val 10000"/>
            <a:gd name="adj3" fmla="val 15000"/>
            <a:gd name="adj4" fmla="val 64977"/>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63" tIns="177800" rIns="120863" bIns="177800" numCol="1" spcCol="1270" anchor="ctr" anchorCtr="0">
          <a:noAutofit/>
        </a:bodyPr>
        <a:lstStyle/>
        <a:p>
          <a:pPr marL="0" lvl="0" indent="0" algn="ctr" defTabSz="1111250">
            <a:lnSpc>
              <a:spcPct val="90000"/>
            </a:lnSpc>
            <a:spcBef>
              <a:spcPct val="0"/>
            </a:spcBef>
            <a:spcAft>
              <a:spcPct val="35000"/>
            </a:spcAft>
            <a:buNone/>
          </a:pPr>
          <a:r>
            <a:rPr lang="en-US" sz="2500" kern="1200"/>
            <a:t>Identify</a:t>
          </a:r>
        </a:p>
      </dsp:txBody>
      <dsp:txXfrm rot="-10800000">
        <a:off x="0" y="998"/>
        <a:ext cx="1699418" cy="1395506"/>
      </dsp:txXfrm>
    </dsp:sp>
    <dsp:sp modelId="{A5DC3D1E-D338-4718-AD92-3450ADE02A42}">
      <dsp:nvSpPr>
        <dsp:cNvPr id="0" name=""/>
        <dsp:cNvSpPr/>
      </dsp:nvSpPr>
      <dsp:spPr>
        <a:xfrm>
          <a:off x="1699418" y="998"/>
          <a:ext cx="5098256" cy="1395506"/>
        </a:xfrm>
        <a:prstGeom prst="rect">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417" tIns="215900" rIns="103417" bIns="215900" numCol="1" spcCol="1270" anchor="ctr" anchorCtr="0">
          <a:noAutofit/>
        </a:bodyPr>
        <a:lstStyle/>
        <a:p>
          <a:pPr marL="0" lvl="0" indent="0" algn="l" defTabSz="755650">
            <a:lnSpc>
              <a:spcPct val="90000"/>
            </a:lnSpc>
            <a:spcBef>
              <a:spcPct val="0"/>
            </a:spcBef>
            <a:spcAft>
              <a:spcPct val="35000"/>
            </a:spcAft>
            <a:buNone/>
          </a:pPr>
          <a:r>
            <a:rPr lang="en-US" sz="1700" kern="1200"/>
            <a:t>For each significant behaviour pattern you identify, you must synthesize details from your data. </a:t>
          </a:r>
        </a:p>
      </dsp:txBody>
      <dsp:txXfrm>
        <a:off x="1699418" y="998"/>
        <a:ext cx="5098256" cy="13955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CDE7C-6FE4-4E56-9A89-0A8A605DE400}">
      <dsp:nvSpPr>
        <dsp:cNvPr id="0" name=""/>
        <dsp:cNvSpPr/>
      </dsp:nvSpPr>
      <dsp:spPr>
        <a:xfrm>
          <a:off x="0" y="1571"/>
          <a:ext cx="10058399" cy="7964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2F511-2947-4FE4-BADE-DCD436713F0E}">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63B1C6-F03B-45FC-A020-08ECD9597104}">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800100">
            <a:lnSpc>
              <a:spcPct val="90000"/>
            </a:lnSpc>
            <a:spcBef>
              <a:spcPct val="0"/>
            </a:spcBef>
            <a:spcAft>
              <a:spcPct val="35000"/>
            </a:spcAft>
            <a:buNone/>
          </a:pPr>
          <a:r>
            <a:rPr lang="en-IE" sz="1800" kern="1200"/>
            <a:t>Check your mappings and personas’ characteristics and goals to see if there are any important gaps that need filling. </a:t>
          </a:r>
          <a:endParaRPr lang="en-US" sz="1800" kern="1200"/>
        </a:p>
      </dsp:txBody>
      <dsp:txXfrm>
        <a:off x="919851" y="1571"/>
        <a:ext cx="9138548" cy="796407"/>
      </dsp:txXfrm>
    </dsp:sp>
    <dsp:sp modelId="{AEFDE450-CC5E-40D2-8BDB-E5D5C85A3273}">
      <dsp:nvSpPr>
        <dsp:cNvPr id="0" name=""/>
        <dsp:cNvSpPr/>
      </dsp:nvSpPr>
      <dsp:spPr>
        <a:xfrm>
          <a:off x="0" y="997081"/>
          <a:ext cx="10058399" cy="7964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DB562-B50C-4DFA-8AFD-E94EA2DE11D0}">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E97722-C91F-4AC4-BB66-1FA9A89764E3}">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800100">
            <a:lnSpc>
              <a:spcPct val="90000"/>
            </a:lnSpc>
            <a:spcBef>
              <a:spcPct val="0"/>
            </a:spcBef>
            <a:spcAft>
              <a:spcPct val="35000"/>
            </a:spcAft>
            <a:buNone/>
          </a:pPr>
          <a:r>
            <a:rPr lang="en-IE" sz="1800" kern="1200"/>
            <a:t>Are any political personas that you need to add to satisfy stakeholder assumptions or requests</a:t>
          </a:r>
          <a:endParaRPr lang="en-US" sz="1800" kern="1200"/>
        </a:p>
      </dsp:txBody>
      <dsp:txXfrm>
        <a:off x="919851" y="997081"/>
        <a:ext cx="9138548" cy="796407"/>
      </dsp:txXfrm>
    </dsp:sp>
    <dsp:sp modelId="{9DD2EE27-5517-40C3-9851-A12E8ADCFFC9}">
      <dsp:nvSpPr>
        <dsp:cNvPr id="0" name=""/>
        <dsp:cNvSpPr/>
      </dsp:nvSpPr>
      <dsp:spPr>
        <a:xfrm>
          <a:off x="0" y="1992590"/>
          <a:ext cx="10058399" cy="7964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7D27E-6583-43A1-8A90-6C5CBAAABB34}">
      <dsp:nvSpPr>
        <dsp:cNvPr id="0" name=""/>
        <dsp:cNvSpPr/>
      </dsp:nvSpPr>
      <dsp:spPr>
        <a:xfrm>
          <a:off x="240913" y="2171782"/>
          <a:ext cx="438024" cy="438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66A49F-2F8F-4292-9F97-D31C87018653}">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800100">
            <a:lnSpc>
              <a:spcPct val="90000"/>
            </a:lnSpc>
            <a:spcBef>
              <a:spcPct val="0"/>
            </a:spcBef>
            <a:spcAft>
              <a:spcPct val="35000"/>
            </a:spcAft>
            <a:buNone/>
          </a:pPr>
          <a:r>
            <a:rPr lang="en-IE" sz="1800" kern="1200"/>
            <a:t>Each persona must vary from all others in at least one significant behaviour. </a:t>
          </a:r>
          <a:endParaRPr lang="en-US" sz="1800" kern="1200"/>
        </a:p>
      </dsp:txBody>
      <dsp:txXfrm>
        <a:off x="919851" y="1992590"/>
        <a:ext cx="9138548" cy="796407"/>
      </dsp:txXfrm>
    </dsp:sp>
    <dsp:sp modelId="{98530790-43D4-4854-B0F9-3DBADAB81F42}">
      <dsp:nvSpPr>
        <dsp:cNvPr id="0" name=""/>
        <dsp:cNvSpPr/>
      </dsp:nvSpPr>
      <dsp:spPr>
        <a:xfrm>
          <a:off x="0" y="2988100"/>
          <a:ext cx="10058399" cy="7964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A8601-DCE1-4D20-8425-F1E69D2085B6}">
      <dsp:nvSpPr>
        <dsp:cNvPr id="0" name=""/>
        <dsp:cNvSpPr/>
      </dsp:nvSpPr>
      <dsp:spPr>
        <a:xfrm>
          <a:off x="240913" y="3167292"/>
          <a:ext cx="438024" cy="438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914806-F7D3-4337-8A6D-9884A22D26DF}">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800100">
            <a:lnSpc>
              <a:spcPct val="90000"/>
            </a:lnSpc>
            <a:spcBef>
              <a:spcPct val="0"/>
            </a:spcBef>
            <a:spcAft>
              <a:spcPct val="35000"/>
            </a:spcAft>
            <a:buNone/>
          </a:pPr>
          <a:r>
            <a:rPr lang="en-IE" sz="1800" kern="1200"/>
            <a:t>If you find that two personas seem to vary only by demographics, you may choose to eliminate one of the redundant personas or tweak their characteristics to make them more distinct. </a:t>
          </a:r>
          <a:endParaRPr lang="en-US" sz="1800" kern="1200"/>
        </a:p>
      </dsp:txBody>
      <dsp:txXfrm>
        <a:off x="919851" y="2988100"/>
        <a:ext cx="9138548" cy="7964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1D3B6-BEB4-42F1-9354-8E71922335A0}">
      <dsp:nvSpPr>
        <dsp:cNvPr id="0" name=""/>
        <dsp:cNvSpPr/>
      </dsp:nvSpPr>
      <dsp:spPr>
        <a:xfrm>
          <a:off x="0" y="605466"/>
          <a:ext cx="6797675" cy="14297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E" sz="2600" kern="1200"/>
            <a:t>Your list of bullet point characteristics and goals arrived at in Step 4 points to the essence of complex behaviours, but leaves much implied. </a:t>
          </a:r>
          <a:endParaRPr lang="en-US" sz="2600" kern="1200"/>
        </a:p>
      </dsp:txBody>
      <dsp:txXfrm>
        <a:off x="69794" y="675260"/>
        <a:ext cx="6658087" cy="1290152"/>
      </dsp:txXfrm>
    </dsp:sp>
    <dsp:sp modelId="{FAFDD0DF-AF8C-46C9-9F56-932E65F2A32A}">
      <dsp:nvSpPr>
        <dsp:cNvPr id="0" name=""/>
        <dsp:cNvSpPr/>
      </dsp:nvSpPr>
      <dsp:spPr>
        <a:xfrm>
          <a:off x="0" y="2110086"/>
          <a:ext cx="6797675" cy="142974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E" sz="2600" kern="1200"/>
            <a:t>Third-person narrative is far more powerful at conveying the persona’s attitudes, needs, and problems to other team members.</a:t>
          </a:r>
          <a:endParaRPr lang="en-US" sz="2600" kern="1200"/>
        </a:p>
      </dsp:txBody>
      <dsp:txXfrm>
        <a:off x="69794" y="2179880"/>
        <a:ext cx="6658087" cy="1290152"/>
      </dsp:txXfrm>
    </dsp:sp>
    <dsp:sp modelId="{64C34E50-13C4-41B6-8E98-7EF478D56E85}">
      <dsp:nvSpPr>
        <dsp:cNvPr id="0" name=""/>
        <dsp:cNvSpPr/>
      </dsp:nvSpPr>
      <dsp:spPr>
        <a:xfrm>
          <a:off x="0" y="3614706"/>
          <a:ext cx="6797675" cy="142974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E" sz="2600" kern="1200"/>
            <a:t>This narrative should be no longer than one or two pages of prose. </a:t>
          </a:r>
          <a:endParaRPr lang="en-US" sz="2600" kern="1200"/>
        </a:p>
      </dsp:txBody>
      <dsp:txXfrm>
        <a:off x="69794" y="3684500"/>
        <a:ext cx="6658087" cy="12901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E6900-E18F-4E46-AB70-5A4ED9FA69B3}">
      <dsp:nvSpPr>
        <dsp:cNvPr id="0" name=""/>
        <dsp:cNvSpPr/>
      </dsp:nvSpPr>
      <dsp:spPr>
        <a:xfrm>
          <a:off x="0" y="204099"/>
          <a:ext cx="6797675" cy="257765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E" sz="3000" kern="1200"/>
            <a:t>Prioritise your personas to determine which should be the primary design target. </a:t>
          </a:r>
          <a:endParaRPr lang="en-US" sz="3000" kern="1200"/>
        </a:p>
      </dsp:txBody>
      <dsp:txXfrm>
        <a:off x="125831" y="329930"/>
        <a:ext cx="6546013" cy="2325994"/>
      </dsp:txXfrm>
    </dsp:sp>
    <dsp:sp modelId="{E33BA957-3C09-4920-83AE-D26008F3CB50}">
      <dsp:nvSpPr>
        <dsp:cNvPr id="0" name=""/>
        <dsp:cNvSpPr/>
      </dsp:nvSpPr>
      <dsp:spPr>
        <a:xfrm>
          <a:off x="0" y="2868156"/>
          <a:ext cx="6797675" cy="2577656"/>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E" sz="3000" b="1" i="1" kern="1200"/>
            <a:t>Primary</a:t>
          </a:r>
          <a:r>
            <a:rPr lang="en-IE" sz="3000" kern="1200"/>
            <a:t>  - a single persona from the set whose needs and goals can be completely and happily satisfied by a single interface without disenfranchising any of the other personas.</a:t>
          </a:r>
          <a:endParaRPr lang="en-US" sz="3000" kern="1200"/>
        </a:p>
      </dsp:txBody>
      <dsp:txXfrm>
        <a:off x="125831" y="2993987"/>
        <a:ext cx="6546013" cy="23259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E6900-E18F-4E46-AB70-5A4ED9FA69B3}">
      <dsp:nvSpPr>
        <dsp:cNvPr id="0" name=""/>
        <dsp:cNvSpPr/>
      </dsp:nvSpPr>
      <dsp:spPr>
        <a:xfrm>
          <a:off x="0" y="448416"/>
          <a:ext cx="6797675" cy="23376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E" sz="2700" b="1" i="1" kern="1200"/>
            <a:t>Secondary</a:t>
          </a:r>
          <a:r>
            <a:rPr lang="en-IE" sz="2700" kern="1200"/>
            <a:t>  - mostly satisfied with the primary persona’s interface but has specific additional needs that can be accommodated without upsetting the product’s ability to serve the primary persona.</a:t>
          </a:r>
          <a:endParaRPr lang="en-US" sz="2700" kern="1200"/>
        </a:p>
      </dsp:txBody>
      <dsp:txXfrm>
        <a:off x="114115" y="562531"/>
        <a:ext cx="6569445" cy="2109430"/>
      </dsp:txXfrm>
    </dsp:sp>
    <dsp:sp modelId="{E33BA957-3C09-4920-83AE-D26008F3CB50}">
      <dsp:nvSpPr>
        <dsp:cNvPr id="0" name=""/>
        <dsp:cNvSpPr/>
      </dsp:nvSpPr>
      <dsp:spPr>
        <a:xfrm>
          <a:off x="0" y="2863836"/>
          <a:ext cx="6797675" cy="23376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E" sz="2700" b="1" i="1" kern="1200"/>
            <a:t>Supplemental</a:t>
          </a:r>
          <a:r>
            <a:rPr lang="en-IE" sz="2700" kern="1200"/>
            <a:t> - needs are completely represented by a combination of primary and secondary personas and are completely satisfied by the solution we devise for one of our primaries.</a:t>
          </a:r>
          <a:endParaRPr lang="en-US" sz="2700" kern="1200"/>
        </a:p>
      </dsp:txBody>
      <dsp:txXfrm>
        <a:off x="114115" y="2977951"/>
        <a:ext cx="6569445" cy="21094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E6900-E18F-4E46-AB70-5A4ED9FA69B3}">
      <dsp:nvSpPr>
        <dsp:cNvPr id="0" name=""/>
        <dsp:cNvSpPr/>
      </dsp:nvSpPr>
      <dsp:spPr>
        <a:xfrm>
          <a:off x="0" y="40072"/>
          <a:ext cx="6797675" cy="1407167"/>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b="1" i="1" kern="1200"/>
            <a:t>Customer</a:t>
          </a:r>
          <a:r>
            <a:rPr lang="en-IE" sz="2200" kern="1200"/>
            <a:t> - address the needs of customers, not end users</a:t>
          </a:r>
          <a:endParaRPr lang="en-US" sz="2200" kern="1200"/>
        </a:p>
      </dsp:txBody>
      <dsp:txXfrm>
        <a:off x="68692" y="108764"/>
        <a:ext cx="6660291" cy="1269783"/>
      </dsp:txXfrm>
    </dsp:sp>
    <dsp:sp modelId="{E33BA957-3C09-4920-83AE-D26008F3CB50}">
      <dsp:nvSpPr>
        <dsp:cNvPr id="0" name=""/>
        <dsp:cNvSpPr/>
      </dsp:nvSpPr>
      <dsp:spPr>
        <a:xfrm>
          <a:off x="0" y="1527879"/>
          <a:ext cx="6797675" cy="2000659"/>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b="1" i="1" kern="1200"/>
            <a:t>Served</a:t>
          </a:r>
          <a:r>
            <a:rPr lang="en-IE" sz="2200" kern="1200"/>
            <a:t> - not users of the product at all; however, they are directly affected by the use of the product. Provide a way to track second-order social and physical ramifications of products</a:t>
          </a:r>
          <a:endParaRPr lang="en-US" sz="2200" kern="1200"/>
        </a:p>
      </dsp:txBody>
      <dsp:txXfrm>
        <a:off x="97664" y="1625543"/>
        <a:ext cx="6602347" cy="1805331"/>
      </dsp:txXfrm>
    </dsp:sp>
    <dsp:sp modelId="{5B232A25-9CDD-4236-A6D4-975635E6AEB3}">
      <dsp:nvSpPr>
        <dsp:cNvPr id="0" name=""/>
        <dsp:cNvSpPr/>
      </dsp:nvSpPr>
      <dsp:spPr>
        <a:xfrm>
          <a:off x="0" y="3609179"/>
          <a:ext cx="6797675" cy="2000659"/>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b="1" i="1" kern="1200"/>
            <a:t>Negative</a:t>
          </a:r>
          <a:r>
            <a:rPr lang="en-IE" sz="2200" kern="1200"/>
            <a:t> - specific types of users that the product is not being built to serve. They aren’t users of the product. Their use is purely rhetorical: to help communicate to other members of the team that a persona should definitely not be the design target for the product.</a:t>
          </a:r>
          <a:endParaRPr lang="en-US" sz="2200" kern="1200"/>
        </a:p>
      </dsp:txBody>
      <dsp:txXfrm>
        <a:off x="97664" y="3706843"/>
        <a:ext cx="6602347" cy="18053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DBC96-0BFD-4BE6-9AB7-5A916B7FC761}">
      <dsp:nvSpPr>
        <dsp:cNvPr id="0" name=""/>
        <dsp:cNvSpPr/>
      </dsp:nvSpPr>
      <dsp:spPr>
        <a:xfrm>
          <a:off x="0" y="406385"/>
          <a:ext cx="6797675" cy="15701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Rhetorical tools to clearly communicate assumptions about who the important users are and what they need, and to enforce rigorous thinking about serving specific user needs (even if these needs are not validated).</a:t>
          </a:r>
          <a:endParaRPr lang="en-US" sz="2200" kern="1200"/>
        </a:p>
      </dsp:txBody>
      <dsp:txXfrm>
        <a:off x="76648" y="483033"/>
        <a:ext cx="6644379" cy="1416844"/>
      </dsp:txXfrm>
    </dsp:sp>
    <dsp:sp modelId="{97EA0FCC-9B67-41F3-84E5-3C03C95486A8}">
      <dsp:nvSpPr>
        <dsp:cNvPr id="0" name=""/>
        <dsp:cNvSpPr/>
      </dsp:nvSpPr>
      <dsp:spPr>
        <a:xfrm>
          <a:off x="0" y="2039886"/>
          <a:ext cx="6797675" cy="157014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Rely on available data and designer best guesses about behaviours, motivations, and goals. </a:t>
          </a:r>
          <a:endParaRPr lang="en-US" sz="2200" kern="1200"/>
        </a:p>
      </dsp:txBody>
      <dsp:txXfrm>
        <a:off x="76648" y="2116534"/>
        <a:ext cx="6644379" cy="1416844"/>
      </dsp:txXfrm>
    </dsp:sp>
    <dsp:sp modelId="{09C51BEF-9D1A-4B19-97BC-EE6D41B54870}">
      <dsp:nvSpPr>
        <dsp:cNvPr id="0" name=""/>
        <dsp:cNvSpPr/>
      </dsp:nvSpPr>
      <dsp:spPr>
        <a:xfrm>
          <a:off x="0" y="3673386"/>
          <a:ext cx="6797675" cy="157014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Typically based on a combination of stakeholder and subject matter expert knowledge of users (when available), as well as what is understood about users from existing market data. </a:t>
          </a:r>
          <a:endParaRPr lang="en-US" sz="2200" kern="1200"/>
        </a:p>
      </dsp:txBody>
      <dsp:txXfrm>
        <a:off x="76648" y="3750034"/>
        <a:ext cx="6644379" cy="14168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BB0B4-6E9D-4E33-AB24-E1E60AFA620B}">
      <dsp:nvSpPr>
        <dsp:cNvPr id="0" name=""/>
        <dsp:cNvSpPr/>
      </dsp:nvSpPr>
      <dsp:spPr>
        <a:xfrm>
          <a:off x="3429" y="1027357"/>
          <a:ext cx="709488" cy="709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94D18F-C1A9-425E-B2CE-79A7C57B104F}">
      <dsp:nvSpPr>
        <dsp:cNvPr id="0" name=""/>
        <dsp:cNvSpPr/>
      </dsp:nvSpPr>
      <dsp:spPr>
        <a:xfrm>
          <a:off x="3429" y="1891438"/>
          <a:ext cx="2027109" cy="785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E" sz="1400" kern="1200"/>
            <a:t>Using provisional personas yields better results than no user models at all. </a:t>
          </a:r>
          <a:endParaRPr lang="en-US" sz="1400" kern="1200"/>
        </a:p>
      </dsp:txBody>
      <dsp:txXfrm>
        <a:off x="3429" y="1891438"/>
        <a:ext cx="2027109" cy="785313"/>
      </dsp:txXfrm>
    </dsp:sp>
    <dsp:sp modelId="{22F253B2-0E04-49B8-B1FC-E693E66FB602}">
      <dsp:nvSpPr>
        <dsp:cNvPr id="0" name=""/>
        <dsp:cNvSpPr/>
      </dsp:nvSpPr>
      <dsp:spPr>
        <a:xfrm>
          <a:off x="3429" y="2748655"/>
          <a:ext cx="2027109" cy="1873899"/>
        </a:xfrm>
        <a:prstGeom prst="rect">
          <a:avLst/>
        </a:prstGeom>
        <a:noFill/>
        <a:ln>
          <a:noFill/>
        </a:ln>
        <a:effectLst/>
      </dsp:spPr>
      <dsp:style>
        <a:lnRef idx="0">
          <a:scrgbClr r="0" g="0" b="0"/>
        </a:lnRef>
        <a:fillRef idx="0">
          <a:scrgbClr r="0" g="0" b="0"/>
        </a:fillRef>
        <a:effectRef idx="0">
          <a:scrgbClr r="0" g="0" b="0"/>
        </a:effectRef>
        <a:fontRef idx="minor"/>
      </dsp:style>
    </dsp:sp>
    <dsp:sp modelId="{25367BA4-74DB-406D-96E4-68338F4BC291}">
      <dsp:nvSpPr>
        <dsp:cNvPr id="0" name=""/>
        <dsp:cNvSpPr/>
      </dsp:nvSpPr>
      <dsp:spPr>
        <a:xfrm>
          <a:off x="2385282" y="1027357"/>
          <a:ext cx="709488" cy="709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59AEA5-754C-4EF8-AC17-55B187959FCB}">
      <dsp:nvSpPr>
        <dsp:cNvPr id="0" name=""/>
        <dsp:cNvSpPr/>
      </dsp:nvSpPr>
      <dsp:spPr>
        <a:xfrm>
          <a:off x="2385282" y="1891438"/>
          <a:ext cx="2027109" cy="785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E" sz="1400" kern="1200"/>
            <a:t>Can help focus the product team and build consensus around product features and behaviours. </a:t>
          </a:r>
          <a:endParaRPr lang="en-US" sz="1400" kern="1200"/>
        </a:p>
      </dsp:txBody>
      <dsp:txXfrm>
        <a:off x="2385282" y="1891438"/>
        <a:ext cx="2027109" cy="785313"/>
      </dsp:txXfrm>
    </dsp:sp>
    <dsp:sp modelId="{80419E45-C0E7-49D4-87CC-1075B9D06E8F}">
      <dsp:nvSpPr>
        <dsp:cNvPr id="0" name=""/>
        <dsp:cNvSpPr/>
      </dsp:nvSpPr>
      <dsp:spPr>
        <a:xfrm>
          <a:off x="2385282" y="2748655"/>
          <a:ext cx="2027109" cy="1873899"/>
        </a:xfrm>
        <a:prstGeom prst="rect">
          <a:avLst/>
        </a:prstGeom>
        <a:noFill/>
        <a:ln>
          <a:noFill/>
        </a:ln>
        <a:effectLst/>
      </dsp:spPr>
      <dsp:style>
        <a:lnRef idx="0">
          <a:scrgbClr r="0" g="0" b="0"/>
        </a:lnRef>
        <a:fillRef idx="0">
          <a:scrgbClr r="0" g="0" b="0"/>
        </a:fillRef>
        <a:effectRef idx="0">
          <a:scrgbClr r="0" g="0" b="0"/>
        </a:effectRef>
        <a:fontRef idx="minor"/>
      </dsp:style>
    </dsp:sp>
    <dsp:sp modelId="{37890F57-28ED-4A04-BE8E-7AF8B7CF73F9}">
      <dsp:nvSpPr>
        <dsp:cNvPr id="0" name=""/>
        <dsp:cNvSpPr/>
      </dsp:nvSpPr>
      <dsp:spPr>
        <a:xfrm>
          <a:off x="4767136" y="1027357"/>
          <a:ext cx="709488" cy="709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5815D8-9BB9-4C5A-AD47-F372783F5B85}">
      <dsp:nvSpPr>
        <dsp:cNvPr id="0" name=""/>
        <dsp:cNvSpPr/>
      </dsp:nvSpPr>
      <dsp:spPr>
        <a:xfrm>
          <a:off x="4767136" y="1891438"/>
          <a:ext cx="2027109" cy="785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E" sz="1400" kern="1200"/>
            <a:t>Caveats:  if you do not have data to back up your assumptions you may: </a:t>
          </a:r>
          <a:endParaRPr lang="en-US" sz="1400" kern="1200"/>
        </a:p>
      </dsp:txBody>
      <dsp:txXfrm>
        <a:off x="4767136" y="1891438"/>
        <a:ext cx="2027109" cy="785313"/>
      </dsp:txXfrm>
    </dsp:sp>
    <dsp:sp modelId="{552A8DD5-1781-41C0-A2A5-3A58A45E56B9}">
      <dsp:nvSpPr>
        <dsp:cNvPr id="0" name=""/>
        <dsp:cNvSpPr/>
      </dsp:nvSpPr>
      <dsp:spPr>
        <a:xfrm>
          <a:off x="4767136" y="2748655"/>
          <a:ext cx="2027109" cy="187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E" sz="1100" kern="1200"/>
            <a:t>Focus on the wrong design target </a:t>
          </a:r>
          <a:endParaRPr lang="en-US" sz="1100" kern="1200"/>
        </a:p>
        <a:p>
          <a:pPr marL="0" lvl="0" indent="0" algn="l" defTabSz="488950">
            <a:lnSpc>
              <a:spcPct val="90000"/>
            </a:lnSpc>
            <a:spcBef>
              <a:spcPct val="0"/>
            </a:spcBef>
            <a:spcAft>
              <a:spcPct val="35000"/>
            </a:spcAft>
            <a:buNone/>
          </a:pPr>
          <a:r>
            <a:rPr lang="en-IE" sz="1100" kern="1200"/>
            <a:t>Focus on the right target, but miss key behaviours that could differentiate your product </a:t>
          </a:r>
          <a:endParaRPr lang="en-US" sz="1100" kern="1200"/>
        </a:p>
        <a:p>
          <a:pPr marL="0" lvl="0" indent="0" algn="l" defTabSz="488950">
            <a:lnSpc>
              <a:spcPct val="90000"/>
            </a:lnSpc>
            <a:spcBef>
              <a:spcPct val="0"/>
            </a:spcBef>
            <a:spcAft>
              <a:spcPct val="35000"/>
            </a:spcAft>
            <a:buNone/>
          </a:pPr>
          <a:r>
            <a:rPr lang="en-IE" sz="1100" kern="1200"/>
            <a:t>Have a difficult time getting buy-in from individuals and groups who did not participate in their creation</a:t>
          </a:r>
          <a:endParaRPr lang="en-US" sz="1100" kern="1200"/>
        </a:p>
        <a:p>
          <a:pPr marL="0" lvl="0" indent="0" algn="l" defTabSz="488950">
            <a:lnSpc>
              <a:spcPct val="90000"/>
            </a:lnSpc>
            <a:spcBef>
              <a:spcPct val="0"/>
            </a:spcBef>
            <a:spcAft>
              <a:spcPct val="35000"/>
            </a:spcAft>
            <a:buNone/>
          </a:pPr>
          <a:r>
            <a:rPr lang="en-IE" sz="1100" kern="1200"/>
            <a:t>Discredit the value of personas, causing your organization to reject the use of personas in the long term</a:t>
          </a:r>
          <a:endParaRPr lang="en-US" sz="1100" kern="1200"/>
        </a:p>
      </dsp:txBody>
      <dsp:txXfrm>
        <a:off x="4767136" y="2748655"/>
        <a:ext cx="2027109" cy="187389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D182F-1B0F-40DF-B8FE-0CA2CC90164E}">
      <dsp:nvSpPr>
        <dsp:cNvPr id="0" name=""/>
        <dsp:cNvSpPr/>
      </dsp:nvSpPr>
      <dsp:spPr>
        <a:xfrm>
          <a:off x="0" y="615237"/>
          <a:ext cx="10058399" cy="11358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89C88-D7BE-444E-885E-00AB1BAFB780}">
      <dsp:nvSpPr>
        <dsp:cNvPr id="0" name=""/>
        <dsp:cNvSpPr/>
      </dsp:nvSpPr>
      <dsp:spPr>
        <a:xfrm>
          <a:off x="343586" y="870798"/>
          <a:ext cx="624703" cy="624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58EEC0-0D9F-40D4-8D93-EF4D24BB552B}">
      <dsp:nvSpPr>
        <dsp:cNvPr id="0" name=""/>
        <dsp:cNvSpPr/>
      </dsp:nvSpPr>
      <dsp:spPr>
        <a:xfrm>
          <a:off x="1311876" y="615237"/>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IE" sz="2100" kern="1200"/>
            <a:t>While a persona is usually presented as a one-pager document, it is more than just a deliverable — it is a way to communicate and summarize research trends and patterns to others. </a:t>
          </a:r>
          <a:endParaRPr lang="en-US" sz="2100" kern="1200"/>
        </a:p>
      </dsp:txBody>
      <dsp:txXfrm>
        <a:off x="1311876" y="615237"/>
        <a:ext cx="8746523" cy="1135824"/>
      </dsp:txXfrm>
    </dsp:sp>
    <dsp:sp modelId="{71AF40CE-09B2-41E3-BD95-620003138170}">
      <dsp:nvSpPr>
        <dsp:cNvPr id="0" name=""/>
        <dsp:cNvSpPr/>
      </dsp:nvSpPr>
      <dsp:spPr>
        <a:xfrm>
          <a:off x="0" y="2035018"/>
          <a:ext cx="10058399" cy="11358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7CAF6-A963-49DB-9C21-83D1B5B0E616}">
      <dsp:nvSpPr>
        <dsp:cNvPr id="0" name=""/>
        <dsp:cNvSpPr/>
      </dsp:nvSpPr>
      <dsp:spPr>
        <a:xfrm>
          <a:off x="343586" y="2290578"/>
          <a:ext cx="624703" cy="624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C1498A-175A-4A7F-9366-5EDDEC2226F7}">
      <dsp:nvSpPr>
        <dsp:cNvPr id="0" name=""/>
        <dsp:cNvSpPr/>
      </dsp:nvSpPr>
      <dsp:spPr>
        <a:xfrm>
          <a:off x="1311876" y="2035018"/>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IE" sz="2100" kern="1200"/>
            <a:t>This fundamental understanding of users is what’s important, not the document itself.</a:t>
          </a:r>
          <a:endParaRPr lang="en-US" sz="2100" kern="1200"/>
        </a:p>
      </dsp:txBody>
      <dsp:txXfrm>
        <a:off x="1311876" y="2035018"/>
        <a:ext cx="8746523" cy="1135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FA9D0-99AC-4FC0-ACDB-4BF7C3EA9C93}">
      <dsp:nvSpPr>
        <dsp:cNvPr id="0" name=""/>
        <dsp:cNvSpPr/>
      </dsp:nvSpPr>
      <dsp:spPr>
        <a:xfrm>
          <a:off x="134825" y="275313"/>
          <a:ext cx="1295909" cy="12959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BBC1E-6824-4105-9061-34AF84E08037}">
      <dsp:nvSpPr>
        <dsp:cNvPr id="0" name=""/>
        <dsp:cNvSpPr/>
      </dsp:nvSpPr>
      <dsp:spPr>
        <a:xfrm>
          <a:off x="406966" y="547454"/>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1252B7-6412-4C6A-9D4B-D8709E77D88D}">
      <dsp:nvSpPr>
        <dsp:cNvPr id="0" name=""/>
        <dsp:cNvSpPr/>
      </dsp:nvSpPr>
      <dsp:spPr>
        <a:xfrm>
          <a:off x="1708430"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E" sz="1500" kern="1200"/>
            <a:t>A persona is a way to model, summarise and communicate research about people who have been observed or researched in some way. </a:t>
          </a:r>
          <a:endParaRPr lang="en-US" sz="1500" kern="1200"/>
        </a:p>
      </dsp:txBody>
      <dsp:txXfrm>
        <a:off x="1708430" y="275313"/>
        <a:ext cx="3054644" cy="1295909"/>
      </dsp:txXfrm>
    </dsp:sp>
    <dsp:sp modelId="{DC57EE08-67A1-4A04-A33F-FB341936F1DF}">
      <dsp:nvSpPr>
        <dsp:cNvPr id="0" name=""/>
        <dsp:cNvSpPr/>
      </dsp:nvSpPr>
      <dsp:spPr>
        <a:xfrm>
          <a:off x="5295324" y="275313"/>
          <a:ext cx="1295909" cy="12959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795A4-8207-4759-86C7-3A1A4382E9B7}">
      <dsp:nvSpPr>
        <dsp:cNvPr id="0" name=""/>
        <dsp:cNvSpPr/>
      </dsp:nvSpPr>
      <dsp:spPr>
        <a:xfrm>
          <a:off x="5567465" y="547454"/>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191C5-B315-4742-AA8B-6BA8F0DD62CB}">
      <dsp:nvSpPr>
        <dsp:cNvPr id="0" name=""/>
        <dsp:cNvSpPr/>
      </dsp:nvSpPr>
      <dsp:spPr>
        <a:xfrm>
          <a:off x="6868929"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E" sz="1500" kern="1200"/>
            <a:t>A persona is depicted as a specific person but is not a real individual; rather, it is synthesised from observations of many people. </a:t>
          </a:r>
          <a:endParaRPr lang="en-US" sz="1500" kern="1200"/>
        </a:p>
      </dsp:txBody>
      <dsp:txXfrm>
        <a:off x="6868929" y="275313"/>
        <a:ext cx="3054644" cy="1295909"/>
      </dsp:txXfrm>
    </dsp:sp>
    <dsp:sp modelId="{AF8EBBF2-FC6A-4247-A93B-518FEF253BFB}">
      <dsp:nvSpPr>
        <dsp:cNvPr id="0" name=""/>
        <dsp:cNvSpPr/>
      </dsp:nvSpPr>
      <dsp:spPr>
        <a:xfrm>
          <a:off x="134825" y="2214856"/>
          <a:ext cx="1295909" cy="12959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562C1-7497-4B1B-AAAD-CB17EE856957}">
      <dsp:nvSpPr>
        <dsp:cNvPr id="0" name=""/>
        <dsp:cNvSpPr/>
      </dsp:nvSpPr>
      <dsp:spPr>
        <a:xfrm>
          <a:off x="406966" y="2486997"/>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5311C4-FFCB-41ED-9651-180F7CB3B7F5}">
      <dsp:nvSpPr>
        <dsp:cNvPr id="0" name=""/>
        <dsp:cNvSpPr/>
      </dsp:nvSpPr>
      <dsp:spPr>
        <a:xfrm>
          <a:off x="1708430"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E" sz="1500" kern="1200"/>
            <a:t>Each persona represents a significant portion of people in the real world and </a:t>
          </a:r>
          <a:r>
            <a:rPr lang="en-IE" sz="1500" b="1" kern="1200"/>
            <a:t>enables the designer to focus on a manageable and memorable cast of characters</a:t>
          </a:r>
          <a:r>
            <a:rPr lang="en-IE" sz="1500" kern="1200"/>
            <a:t>, instead of focusing on thousands of individuals. </a:t>
          </a:r>
          <a:endParaRPr lang="en-US" sz="1500" kern="1200"/>
        </a:p>
      </dsp:txBody>
      <dsp:txXfrm>
        <a:off x="1708430" y="2214856"/>
        <a:ext cx="3054644" cy="1295909"/>
      </dsp:txXfrm>
    </dsp:sp>
    <dsp:sp modelId="{6EEA0D68-5E13-46C8-8DEC-99079161523E}">
      <dsp:nvSpPr>
        <dsp:cNvPr id="0" name=""/>
        <dsp:cNvSpPr/>
      </dsp:nvSpPr>
      <dsp:spPr>
        <a:xfrm>
          <a:off x="5295324" y="2214856"/>
          <a:ext cx="1295909" cy="12959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E17B4-FC7C-45C4-A08F-9A164D320C0D}">
      <dsp:nvSpPr>
        <dsp:cNvPr id="0" name=""/>
        <dsp:cNvSpPr/>
      </dsp:nvSpPr>
      <dsp:spPr>
        <a:xfrm>
          <a:off x="5567465" y="2486997"/>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6FAF67-26A0-43C5-BEA9-B8063B23E378}">
      <dsp:nvSpPr>
        <dsp:cNvPr id="0" name=""/>
        <dsp:cNvSpPr/>
      </dsp:nvSpPr>
      <dsp:spPr>
        <a:xfrm>
          <a:off x="6868929"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E" sz="1500" kern="1200"/>
            <a:t>Personas aid designers to create different designs for different kinds of people and to design for a specific somebody, rather than a generic everybody.</a:t>
          </a:r>
          <a:endParaRPr lang="en-US" sz="1500" kern="1200"/>
        </a:p>
      </dsp:txBody>
      <dsp:txXfrm>
        <a:off x="6868929" y="2214856"/>
        <a:ext cx="3054644" cy="1295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B128C-977C-46DC-908B-DC6D4A342F2A}">
      <dsp:nvSpPr>
        <dsp:cNvPr id="0" name=""/>
        <dsp:cNvSpPr/>
      </dsp:nvSpPr>
      <dsp:spPr>
        <a:xfrm>
          <a:off x="0" y="289442"/>
          <a:ext cx="6797675" cy="122023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Use your research to construct user models or </a:t>
          </a:r>
          <a:r>
            <a:rPr lang="en-IE" sz="2200" b="1" kern="1200"/>
            <a:t>Personas</a:t>
          </a:r>
          <a:r>
            <a:rPr lang="en-IE" sz="2200" kern="1200"/>
            <a:t>.</a:t>
          </a:r>
          <a:endParaRPr lang="en-US" sz="2200" kern="1200"/>
        </a:p>
      </dsp:txBody>
      <dsp:txXfrm>
        <a:off x="59567" y="349009"/>
        <a:ext cx="6678541" cy="1101102"/>
      </dsp:txXfrm>
    </dsp:sp>
    <dsp:sp modelId="{40E472B0-1F5E-4F50-920D-9816807F0171}">
      <dsp:nvSpPr>
        <dsp:cNvPr id="0" name=""/>
        <dsp:cNvSpPr/>
      </dsp:nvSpPr>
      <dsp:spPr>
        <a:xfrm>
          <a:off x="0" y="1573039"/>
          <a:ext cx="6797675" cy="1220236"/>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Personas are composite archetypes based on behavioural data gathered from the many actual users encountered the research phase.</a:t>
          </a:r>
          <a:endParaRPr lang="en-US" sz="2200" kern="1200"/>
        </a:p>
      </dsp:txBody>
      <dsp:txXfrm>
        <a:off x="59567" y="1632606"/>
        <a:ext cx="6678541" cy="1101102"/>
      </dsp:txXfrm>
    </dsp:sp>
    <dsp:sp modelId="{5F359167-33CB-44E2-9D30-BC94723F3F32}">
      <dsp:nvSpPr>
        <dsp:cNvPr id="0" name=""/>
        <dsp:cNvSpPr/>
      </dsp:nvSpPr>
      <dsp:spPr>
        <a:xfrm>
          <a:off x="0" y="2856636"/>
          <a:ext cx="6797675" cy="1220236"/>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In order to satisfy a diverse audience of users, logic might tell you to make it as broad in its functionality as possible to accommodate the most people. </a:t>
          </a:r>
          <a:endParaRPr lang="en-US" sz="2200" kern="1200"/>
        </a:p>
      </dsp:txBody>
      <dsp:txXfrm>
        <a:off x="59567" y="2916203"/>
        <a:ext cx="6678541" cy="1101102"/>
      </dsp:txXfrm>
    </dsp:sp>
    <dsp:sp modelId="{8E673263-8EBD-4540-8B67-E7B93FA63A97}">
      <dsp:nvSpPr>
        <dsp:cNvPr id="0" name=""/>
        <dsp:cNvSpPr/>
      </dsp:nvSpPr>
      <dsp:spPr>
        <a:xfrm>
          <a:off x="0" y="4140232"/>
          <a:ext cx="6797675" cy="1220236"/>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E" sz="2200" kern="1200"/>
            <a:t>This logic, however, is flawed. The best way to successfully accommodate a variety of users is to </a:t>
          </a:r>
          <a:r>
            <a:rPr lang="en-IE" sz="2200" i="1" kern="1200"/>
            <a:t>design for specific types of individuals with specific needs</a:t>
          </a:r>
          <a:r>
            <a:rPr lang="en-IE" sz="2200" kern="1200"/>
            <a:t>.</a:t>
          </a:r>
          <a:endParaRPr lang="en-US" sz="2200" kern="1200"/>
        </a:p>
      </dsp:txBody>
      <dsp:txXfrm>
        <a:off x="59567" y="4199799"/>
        <a:ext cx="6678541" cy="1101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08148-B390-490D-B705-9B857E866EBA}">
      <dsp:nvSpPr>
        <dsp:cNvPr id="0" name=""/>
        <dsp:cNvSpPr/>
      </dsp:nvSpPr>
      <dsp:spPr>
        <a:xfrm>
          <a:off x="0" y="538955"/>
          <a:ext cx="6797675" cy="1099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E" sz="2000" kern="1200"/>
            <a:t>The key to this approach is first to choose the right individuals to design for - those users whose needs best represent the needs of a larger set of key constituents.</a:t>
          </a:r>
          <a:endParaRPr lang="en-US" sz="2000" kern="1200"/>
        </a:p>
      </dsp:txBody>
      <dsp:txXfrm>
        <a:off x="53688" y="592643"/>
        <a:ext cx="6690299" cy="992424"/>
      </dsp:txXfrm>
    </dsp:sp>
    <dsp:sp modelId="{01E243DF-D1B2-4198-AD01-C0D823D970EA}">
      <dsp:nvSpPr>
        <dsp:cNvPr id="0" name=""/>
        <dsp:cNvSpPr/>
      </dsp:nvSpPr>
      <dsp:spPr>
        <a:xfrm>
          <a:off x="0" y="1696356"/>
          <a:ext cx="6797675" cy="109980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E" sz="2000" kern="1200"/>
            <a:t>Although personas are depicted as specific individuals, because they function as archetypes, they represent a </a:t>
          </a:r>
          <a:r>
            <a:rPr lang="en-IE" sz="2000" b="1" i="1" kern="1200"/>
            <a:t>class</a:t>
          </a:r>
          <a:r>
            <a:rPr lang="en-IE" sz="2000" kern="1200"/>
            <a:t> or </a:t>
          </a:r>
          <a:r>
            <a:rPr lang="en-IE" sz="2000" b="1" i="1" kern="1200"/>
            <a:t>type</a:t>
          </a:r>
          <a:r>
            <a:rPr lang="en-IE" sz="2000" kern="1200"/>
            <a:t> of user of a specific interactive product. </a:t>
          </a:r>
          <a:endParaRPr lang="en-US" sz="2000" kern="1200"/>
        </a:p>
      </dsp:txBody>
      <dsp:txXfrm>
        <a:off x="53688" y="1750044"/>
        <a:ext cx="6690299" cy="992424"/>
      </dsp:txXfrm>
    </dsp:sp>
    <dsp:sp modelId="{D1671FB8-51C0-4619-8755-DF30327AD007}">
      <dsp:nvSpPr>
        <dsp:cNvPr id="0" name=""/>
        <dsp:cNvSpPr/>
      </dsp:nvSpPr>
      <dsp:spPr>
        <a:xfrm>
          <a:off x="0" y="2853756"/>
          <a:ext cx="6797675" cy="109980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E" sz="2000" kern="1200"/>
            <a:t>A persona encapsulates a distinct set of behaviour patterns, which are identified through the analysis of interview data, and supported by supplemental quantitative data as appropriate. </a:t>
          </a:r>
          <a:endParaRPr lang="en-US" sz="2000" kern="1200"/>
        </a:p>
      </dsp:txBody>
      <dsp:txXfrm>
        <a:off x="53688" y="2907444"/>
        <a:ext cx="6690299" cy="992424"/>
      </dsp:txXfrm>
    </dsp:sp>
    <dsp:sp modelId="{EAB494BD-0CD5-42F7-B396-F55505644EC6}">
      <dsp:nvSpPr>
        <dsp:cNvPr id="0" name=""/>
        <dsp:cNvSpPr/>
      </dsp:nvSpPr>
      <dsp:spPr>
        <a:xfrm>
          <a:off x="0" y="4011156"/>
          <a:ext cx="6797675" cy="109980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E" sz="2000" kern="1200"/>
            <a:t>These patterns, along with specific motivations or goals, define our personas</a:t>
          </a:r>
          <a:endParaRPr lang="en-US" sz="2000" kern="1200"/>
        </a:p>
      </dsp:txBody>
      <dsp:txXfrm>
        <a:off x="53688" y="4064844"/>
        <a:ext cx="6690299" cy="992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B2A18-CEB3-485B-B9AD-5957D53D036E}">
      <dsp:nvSpPr>
        <dsp:cNvPr id="0" name=""/>
        <dsp:cNvSpPr/>
      </dsp:nvSpPr>
      <dsp:spPr>
        <a:xfrm>
          <a:off x="0" y="689"/>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5183B-FBB2-4EC2-9346-D77C17708D4A}">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5D79D-9214-4667-BB47-7E61212754EA}">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800100">
            <a:lnSpc>
              <a:spcPct val="90000"/>
            </a:lnSpc>
            <a:spcBef>
              <a:spcPct val="0"/>
            </a:spcBef>
            <a:spcAft>
              <a:spcPct val="35000"/>
            </a:spcAft>
            <a:buNone/>
          </a:pPr>
          <a:r>
            <a:rPr lang="en-IE" sz="1800" kern="1200"/>
            <a:t>Personas are user models that are represented as specific, individual human beings. </a:t>
          </a:r>
          <a:endParaRPr lang="en-US" sz="1800" kern="1200"/>
        </a:p>
      </dsp:txBody>
      <dsp:txXfrm>
        <a:off x="1864015" y="689"/>
        <a:ext cx="4933659" cy="1613866"/>
      </dsp:txXfrm>
    </dsp:sp>
    <dsp:sp modelId="{121EDE27-AF9B-4CB6-9344-02D6F2C07963}">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1C85C-5AA1-494A-822D-8B1ED2DDF062}">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9E2950-111A-4B41-B4FF-CADACFAB4442}">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800100">
            <a:lnSpc>
              <a:spcPct val="90000"/>
            </a:lnSpc>
            <a:spcBef>
              <a:spcPct val="0"/>
            </a:spcBef>
            <a:spcAft>
              <a:spcPct val="35000"/>
            </a:spcAft>
            <a:buNone/>
          </a:pPr>
          <a:r>
            <a:rPr lang="en-IE" sz="1800" kern="1200"/>
            <a:t>They are not actual people but are synthesized directly from observations of real people. </a:t>
          </a:r>
          <a:endParaRPr lang="en-US" sz="1800" kern="1200"/>
        </a:p>
      </dsp:txBody>
      <dsp:txXfrm>
        <a:off x="1864015" y="2018022"/>
        <a:ext cx="4933659" cy="1613866"/>
      </dsp:txXfrm>
    </dsp:sp>
    <dsp:sp modelId="{A1952539-5B24-4B7E-99B6-6FA81C070016}">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88C01-8437-4B3C-B354-068BA3F53BED}">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22D176-64F1-4AFE-86B9-3C326BA8EA55}">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800100">
            <a:lnSpc>
              <a:spcPct val="90000"/>
            </a:lnSpc>
            <a:spcBef>
              <a:spcPct val="0"/>
            </a:spcBef>
            <a:spcAft>
              <a:spcPct val="35000"/>
            </a:spcAft>
            <a:buNone/>
          </a:pPr>
          <a:r>
            <a:rPr lang="en-IE" sz="1800" kern="1200"/>
            <a:t>This is appropriate and effective because of the unique aspects of personas as user models: They engage the </a:t>
          </a:r>
          <a:r>
            <a:rPr lang="en-IE" sz="1800" b="1" i="1" kern="1200"/>
            <a:t>empathy</a:t>
          </a:r>
          <a:r>
            <a:rPr lang="en-IE" sz="1800" kern="1200"/>
            <a:t> of the design and development towards the human target of the design.</a:t>
          </a:r>
          <a:endParaRPr lang="en-US" sz="1800" kern="1200"/>
        </a:p>
      </dsp:txBody>
      <dsp:txXfrm>
        <a:off x="1864015" y="4035355"/>
        <a:ext cx="4933659" cy="1613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9383-D237-4F21-AA9E-5E6D23A64C2E}">
      <dsp:nvSpPr>
        <dsp:cNvPr id="0" name=""/>
        <dsp:cNvSpPr/>
      </dsp:nvSpPr>
      <dsp:spPr>
        <a:xfrm>
          <a:off x="0" y="4413"/>
          <a:ext cx="6797675"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52253-99CB-4305-A6DC-50FAD1F94264}">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84AC56-93AC-4D79-BA26-BEE4688762C9}">
      <dsp:nvSpPr>
        <dsp:cNvPr id="0" name=""/>
        <dsp:cNvSpPr/>
      </dsp:nvSpPr>
      <dsp:spPr>
        <a:xfrm>
          <a:off x="1085908" y="4413"/>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IE" sz="1900" kern="1200"/>
            <a:t>Interviews with users outside of their use contexts </a:t>
          </a:r>
          <a:endParaRPr lang="en-US" sz="1900" kern="1200"/>
        </a:p>
      </dsp:txBody>
      <dsp:txXfrm>
        <a:off x="1085908" y="4413"/>
        <a:ext cx="5711766" cy="940180"/>
      </dsp:txXfrm>
    </dsp:sp>
    <dsp:sp modelId="{CA63D7A9-FA05-4F0F-9DDD-E56397AF6AB6}">
      <dsp:nvSpPr>
        <dsp:cNvPr id="0" name=""/>
        <dsp:cNvSpPr/>
      </dsp:nvSpPr>
      <dsp:spPr>
        <a:xfrm>
          <a:off x="0" y="1179639"/>
          <a:ext cx="6797675"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42187-3530-4C2F-899A-12F9CDDD9CED}">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943774-C82A-4AD2-B3BA-9DC6BA5DF259}">
      <dsp:nvSpPr>
        <dsp:cNvPr id="0" name=""/>
        <dsp:cNvSpPr/>
      </dsp:nvSpPr>
      <dsp:spPr>
        <a:xfrm>
          <a:off x="1085908" y="1179639"/>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IE" sz="1900" kern="1200"/>
            <a:t>Information about users supplied by stakeholders and subject matter experts (SMEs) </a:t>
          </a:r>
          <a:endParaRPr lang="en-US" sz="1900" kern="1200"/>
        </a:p>
      </dsp:txBody>
      <dsp:txXfrm>
        <a:off x="1085908" y="1179639"/>
        <a:ext cx="5711766" cy="940180"/>
      </dsp:txXfrm>
    </dsp:sp>
    <dsp:sp modelId="{FD0BADF0-E09D-4379-8747-BBC9B65F56B3}">
      <dsp:nvSpPr>
        <dsp:cNvPr id="0" name=""/>
        <dsp:cNvSpPr/>
      </dsp:nvSpPr>
      <dsp:spPr>
        <a:xfrm>
          <a:off x="0" y="2354865"/>
          <a:ext cx="6797675"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F270E-4D64-42AF-A0CE-EDA7C64EC52C}">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A6AA1B-5676-438E-917C-C7BA6CC59CD4}">
      <dsp:nvSpPr>
        <dsp:cNvPr id="0" name=""/>
        <dsp:cNvSpPr/>
      </dsp:nvSpPr>
      <dsp:spPr>
        <a:xfrm>
          <a:off x="1085908" y="2354865"/>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IE" sz="1900" kern="1200"/>
            <a:t>Market research data such as focus groups and surveys </a:t>
          </a:r>
          <a:endParaRPr lang="en-US" sz="1900" kern="1200"/>
        </a:p>
      </dsp:txBody>
      <dsp:txXfrm>
        <a:off x="1085908" y="2354865"/>
        <a:ext cx="5711766" cy="940180"/>
      </dsp:txXfrm>
    </dsp:sp>
    <dsp:sp modelId="{C3996887-EFE9-4EA0-951E-C228EE42A075}">
      <dsp:nvSpPr>
        <dsp:cNvPr id="0" name=""/>
        <dsp:cNvSpPr/>
      </dsp:nvSpPr>
      <dsp:spPr>
        <a:xfrm>
          <a:off x="0" y="3530091"/>
          <a:ext cx="6797675"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4920E-ECBE-498F-A66F-44F4BDD85BA8}">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1F70B6-37BD-45CD-A6E4-E2A388EF014C}">
      <dsp:nvSpPr>
        <dsp:cNvPr id="0" name=""/>
        <dsp:cNvSpPr/>
      </dsp:nvSpPr>
      <dsp:spPr>
        <a:xfrm>
          <a:off x="1085908" y="3530091"/>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IE" sz="1900" kern="1200"/>
            <a:t>Market-segmentation models</a:t>
          </a:r>
          <a:endParaRPr lang="en-US" sz="1900" kern="1200"/>
        </a:p>
      </dsp:txBody>
      <dsp:txXfrm>
        <a:off x="1085908" y="3530091"/>
        <a:ext cx="5711766" cy="940180"/>
      </dsp:txXfrm>
    </dsp:sp>
    <dsp:sp modelId="{46419CA0-3CB9-46A0-BE51-0CABDFB97976}">
      <dsp:nvSpPr>
        <dsp:cNvPr id="0" name=""/>
        <dsp:cNvSpPr/>
      </dsp:nvSpPr>
      <dsp:spPr>
        <a:xfrm>
          <a:off x="0" y="4705317"/>
          <a:ext cx="6797675"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A4E10-1712-4BB7-ABAA-946EDA55D2F0}">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A95F37-BAB5-44E9-BDD0-E1BB87E399DE}">
      <dsp:nvSpPr>
        <dsp:cNvPr id="0" name=""/>
        <dsp:cNvSpPr/>
      </dsp:nvSpPr>
      <dsp:spPr>
        <a:xfrm>
          <a:off x="1085908" y="4705317"/>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IE" sz="1900" kern="1200"/>
            <a:t>Data gathered from literature reviews and previous studies</a:t>
          </a:r>
          <a:endParaRPr lang="en-US" sz="1900" kern="1200"/>
        </a:p>
      </dsp:txBody>
      <dsp:txXfrm>
        <a:off x="1085908" y="4705317"/>
        <a:ext cx="5711766" cy="9401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6C865-7787-483D-8FC2-E60D0F4F7F6B}">
      <dsp:nvSpPr>
        <dsp:cNvPr id="0" name=""/>
        <dsp:cNvSpPr/>
      </dsp:nvSpPr>
      <dsp:spPr>
        <a:xfrm>
          <a:off x="0" y="4553035"/>
          <a:ext cx="1727596" cy="498236"/>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Designate</a:t>
          </a:r>
        </a:p>
      </dsp:txBody>
      <dsp:txXfrm>
        <a:off x="0" y="4553035"/>
        <a:ext cx="1727596" cy="498236"/>
      </dsp:txXfrm>
    </dsp:sp>
    <dsp:sp modelId="{86851DED-C497-486A-9DE3-BA998CE0A1B7}">
      <dsp:nvSpPr>
        <dsp:cNvPr id="0" name=""/>
        <dsp:cNvSpPr/>
      </dsp:nvSpPr>
      <dsp:spPr>
        <a:xfrm>
          <a:off x="1727596" y="4553035"/>
          <a:ext cx="5182790" cy="498236"/>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Designate persona types.</a:t>
          </a:r>
        </a:p>
      </dsp:txBody>
      <dsp:txXfrm>
        <a:off x="1727596" y="4553035"/>
        <a:ext cx="5182790" cy="498236"/>
      </dsp:txXfrm>
    </dsp:sp>
    <dsp:sp modelId="{9FC5339B-F1DB-4473-A55E-B8521814DB03}">
      <dsp:nvSpPr>
        <dsp:cNvPr id="0" name=""/>
        <dsp:cNvSpPr/>
      </dsp:nvSpPr>
      <dsp:spPr>
        <a:xfrm rot="10800000">
          <a:off x="0" y="3794222"/>
          <a:ext cx="1727596" cy="766287"/>
        </a:xfrm>
        <a:prstGeom prst="upArrowCallout">
          <a:avLst>
            <a:gd name="adj1" fmla="val 5000"/>
            <a:gd name="adj2" fmla="val 10000"/>
            <a:gd name="adj3" fmla="val 15000"/>
            <a:gd name="adj4" fmla="val 64977"/>
          </a:avLst>
        </a:prstGeom>
        <a:solidFill>
          <a:schemeClr val="accent2">
            <a:hueOff val="6506"/>
            <a:satOff val="-4479"/>
            <a:lumOff val="-1144"/>
            <a:alphaOff val="0"/>
          </a:schemeClr>
        </a:solidFill>
        <a:ln w="15875" cap="flat" cmpd="sng" algn="ctr">
          <a:solidFill>
            <a:schemeClr val="accent2">
              <a:hueOff val="6506"/>
              <a:satOff val="-4479"/>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Expand</a:t>
          </a:r>
        </a:p>
      </dsp:txBody>
      <dsp:txXfrm rot="-10800000">
        <a:off x="0" y="3794222"/>
        <a:ext cx="1727596" cy="498086"/>
      </dsp:txXfrm>
    </dsp:sp>
    <dsp:sp modelId="{023D4CC6-CB72-4684-86CC-21679D631C03}">
      <dsp:nvSpPr>
        <dsp:cNvPr id="0" name=""/>
        <dsp:cNvSpPr/>
      </dsp:nvSpPr>
      <dsp:spPr>
        <a:xfrm>
          <a:off x="1727596" y="3794222"/>
          <a:ext cx="5182790" cy="498086"/>
        </a:xfrm>
        <a:prstGeom prst="rect">
          <a:avLst/>
        </a:prstGeom>
        <a:solidFill>
          <a:schemeClr val="accent2">
            <a:tint val="40000"/>
            <a:alpha val="90000"/>
            <a:hueOff val="41200"/>
            <a:satOff val="-3969"/>
            <a:lumOff val="-418"/>
            <a:alphaOff val="0"/>
          </a:schemeClr>
        </a:solidFill>
        <a:ln w="15875" cap="flat" cmpd="sng" algn="ctr">
          <a:solidFill>
            <a:schemeClr val="accent2">
              <a:tint val="40000"/>
              <a:alpha val="90000"/>
              <a:hueOff val="41200"/>
              <a:satOff val="-3969"/>
              <a:lumOff val="-4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Expand description of attributes and behaviours.</a:t>
          </a:r>
        </a:p>
      </dsp:txBody>
      <dsp:txXfrm>
        <a:off x="1727596" y="3794222"/>
        <a:ext cx="5182790" cy="498086"/>
      </dsp:txXfrm>
    </dsp:sp>
    <dsp:sp modelId="{4CBBA851-FFEA-4C19-91A9-C5570701E2B1}">
      <dsp:nvSpPr>
        <dsp:cNvPr id="0" name=""/>
        <dsp:cNvSpPr/>
      </dsp:nvSpPr>
      <dsp:spPr>
        <a:xfrm rot="10800000">
          <a:off x="0" y="3035408"/>
          <a:ext cx="1727596" cy="766287"/>
        </a:xfrm>
        <a:prstGeom prst="upArrowCallout">
          <a:avLst>
            <a:gd name="adj1" fmla="val 5000"/>
            <a:gd name="adj2" fmla="val 10000"/>
            <a:gd name="adj3" fmla="val 15000"/>
            <a:gd name="adj4" fmla="val 64977"/>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Check</a:t>
          </a:r>
        </a:p>
      </dsp:txBody>
      <dsp:txXfrm rot="-10800000">
        <a:off x="0" y="3035408"/>
        <a:ext cx="1727596" cy="498086"/>
      </dsp:txXfrm>
    </dsp:sp>
    <dsp:sp modelId="{2AC7777F-D233-4183-9540-C3F2E378B98C}">
      <dsp:nvSpPr>
        <dsp:cNvPr id="0" name=""/>
        <dsp:cNvSpPr/>
      </dsp:nvSpPr>
      <dsp:spPr>
        <a:xfrm>
          <a:off x="1727596" y="3035408"/>
          <a:ext cx="5182790" cy="498086"/>
        </a:xfrm>
        <a:prstGeom prst="rect">
          <a:avLst/>
        </a:prstGeom>
        <a:solidFill>
          <a:schemeClr val="accent2">
            <a:tint val="40000"/>
            <a:alpha val="90000"/>
            <a:hueOff val="82399"/>
            <a:satOff val="-7939"/>
            <a:lumOff val="-837"/>
            <a:alphaOff val="0"/>
          </a:schemeClr>
        </a:solidFill>
        <a:ln w="15875" cap="flat" cmpd="sng" algn="ctr">
          <a:solidFill>
            <a:schemeClr val="accent2">
              <a:tint val="40000"/>
              <a:alpha val="90000"/>
              <a:hueOff val="82399"/>
              <a:satOff val="-7939"/>
              <a:lumOff val="-8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Check for redundancy and completeness. </a:t>
          </a:r>
        </a:p>
      </dsp:txBody>
      <dsp:txXfrm>
        <a:off x="1727596" y="3035408"/>
        <a:ext cx="5182790" cy="498086"/>
      </dsp:txXfrm>
    </dsp:sp>
    <dsp:sp modelId="{41315112-3BBB-4E08-9BC3-8714A7D347E7}">
      <dsp:nvSpPr>
        <dsp:cNvPr id="0" name=""/>
        <dsp:cNvSpPr/>
      </dsp:nvSpPr>
      <dsp:spPr>
        <a:xfrm rot="10800000">
          <a:off x="0" y="2276594"/>
          <a:ext cx="1727596" cy="766287"/>
        </a:xfrm>
        <a:prstGeom prst="upArrowCallout">
          <a:avLst>
            <a:gd name="adj1" fmla="val 5000"/>
            <a:gd name="adj2" fmla="val 10000"/>
            <a:gd name="adj3" fmla="val 15000"/>
            <a:gd name="adj4" fmla="val 64977"/>
          </a:avLst>
        </a:prstGeom>
        <a:solidFill>
          <a:schemeClr val="accent2">
            <a:hueOff val="19519"/>
            <a:satOff val="-13438"/>
            <a:lumOff val="-3431"/>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Synthesize</a:t>
          </a:r>
        </a:p>
      </dsp:txBody>
      <dsp:txXfrm rot="-10800000">
        <a:off x="0" y="2276594"/>
        <a:ext cx="1727596" cy="498086"/>
      </dsp:txXfrm>
    </dsp:sp>
    <dsp:sp modelId="{D80BDAB4-0F40-4608-B6BC-991954A4A30F}">
      <dsp:nvSpPr>
        <dsp:cNvPr id="0" name=""/>
        <dsp:cNvSpPr/>
      </dsp:nvSpPr>
      <dsp:spPr>
        <a:xfrm>
          <a:off x="1727596" y="2276594"/>
          <a:ext cx="5182790" cy="498086"/>
        </a:xfrm>
        <a:prstGeom prst="rect">
          <a:avLst/>
        </a:prstGeom>
        <a:solidFill>
          <a:schemeClr val="accent2">
            <a:tint val="40000"/>
            <a:alpha val="90000"/>
            <a:hueOff val="123599"/>
            <a:satOff val="-11908"/>
            <a:lumOff val="-1255"/>
            <a:alphaOff val="0"/>
          </a:schemeClr>
        </a:solidFill>
        <a:ln w="15875" cap="flat" cmpd="sng" algn="ctr">
          <a:solidFill>
            <a:schemeClr val="accent2">
              <a:tint val="40000"/>
              <a:alpha val="90000"/>
              <a:hueOff val="123599"/>
              <a:satOff val="-11908"/>
              <a:lumOff val="-1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Synthesize characteristics and relevant goals. </a:t>
          </a:r>
        </a:p>
      </dsp:txBody>
      <dsp:txXfrm>
        <a:off x="1727596" y="2276594"/>
        <a:ext cx="5182790" cy="498086"/>
      </dsp:txXfrm>
    </dsp:sp>
    <dsp:sp modelId="{D8C25445-58B1-4760-B97B-F418D0997C76}">
      <dsp:nvSpPr>
        <dsp:cNvPr id="0" name=""/>
        <dsp:cNvSpPr/>
      </dsp:nvSpPr>
      <dsp:spPr>
        <a:xfrm rot="10800000">
          <a:off x="0" y="1517780"/>
          <a:ext cx="1727596" cy="766287"/>
        </a:xfrm>
        <a:prstGeom prst="upArrowCallout">
          <a:avLst>
            <a:gd name="adj1" fmla="val 5000"/>
            <a:gd name="adj2" fmla="val 10000"/>
            <a:gd name="adj3" fmla="val 15000"/>
            <a:gd name="adj4" fmla="val 64977"/>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Identify</a:t>
          </a:r>
        </a:p>
      </dsp:txBody>
      <dsp:txXfrm rot="-10800000">
        <a:off x="0" y="1517780"/>
        <a:ext cx="1727596" cy="498086"/>
      </dsp:txXfrm>
    </dsp:sp>
    <dsp:sp modelId="{E1E4F0B1-CFE4-49FE-ADD3-4CF75F4F3A42}">
      <dsp:nvSpPr>
        <dsp:cNvPr id="0" name=""/>
        <dsp:cNvSpPr/>
      </dsp:nvSpPr>
      <dsp:spPr>
        <a:xfrm>
          <a:off x="1727596" y="1517780"/>
          <a:ext cx="5182790" cy="498086"/>
        </a:xfrm>
        <a:prstGeom prst="rect">
          <a:avLst/>
        </a:prstGeom>
        <a:solidFill>
          <a:schemeClr val="accent2">
            <a:tint val="40000"/>
            <a:alpha val="90000"/>
            <a:hueOff val="164799"/>
            <a:satOff val="-15877"/>
            <a:lumOff val="-1674"/>
            <a:alphaOff val="0"/>
          </a:schemeClr>
        </a:solidFill>
        <a:ln w="15875" cap="flat" cmpd="sng" algn="ctr">
          <a:solidFill>
            <a:schemeClr val="accent2">
              <a:tint val="40000"/>
              <a:alpha val="90000"/>
              <a:hueOff val="164799"/>
              <a:satOff val="-15877"/>
              <a:lumOff val="-16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Identify significant behaviour patterns. </a:t>
          </a:r>
        </a:p>
      </dsp:txBody>
      <dsp:txXfrm>
        <a:off x="1727596" y="1517780"/>
        <a:ext cx="5182790" cy="498086"/>
      </dsp:txXfrm>
    </dsp:sp>
    <dsp:sp modelId="{05DA27A8-7B48-428B-BEF7-5073DD9ACB90}">
      <dsp:nvSpPr>
        <dsp:cNvPr id="0" name=""/>
        <dsp:cNvSpPr/>
      </dsp:nvSpPr>
      <dsp:spPr>
        <a:xfrm rot="10800000">
          <a:off x="0" y="758966"/>
          <a:ext cx="1727596" cy="766287"/>
        </a:xfrm>
        <a:prstGeom prst="upArrowCallout">
          <a:avLst>
            <a:gd name="adj1" fmla="val 5000"/>
            <a:gd name="adj2" fmla="val 10000"/>
            <a:gd name="adj3" fmla="val 15000"/>
            <a:gd name="adj4" fmla="val 64977"/>
          </a:avLst>
        </a:prstGeom>
        <a:solidFill>
          <a:schemeClr val="accent2">
            <a:hueOff val="32532"/>
            <a:satOff val="-22397"/>
            <a:lumOff val="-5719"/>
            <a:alphaOff val="0"/>
          </a:schemeClr>
        </a:solidFill>
        <a:ln w="15875" cap="flat" cmpd="sng" algn="ctr">
          <a:solidFill>
            <a:schemeClr val="accent2">
              <a:hueOff val="32532"/>
              <a:satOff val="-22397"/>
              <a:lumOff val="-57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Map</a:t>
          </a:r>
        </a:p>
      </dsp:txBody>
      <dsp:txXfrm rot="-10800000">
        <a:off x="0" y="758966"/>
        <a:ext cx="1727596" cy="498086"/>
      </dsp:txXfrm>
    </dsp:sp>
    <dsp:sp modelId="{F6669A80-8268-49D5-B31F-7FC9BE8EFB81}">
      <dsp:nvSpPr>
        <dsp:cNvPr id="0" name=""/>
        <dsp:cNvSpPr/>
      </dsp:nvSpPr>
      <dsp:spPr>
        <a:xfrm>
          <a:off x="1727596" y="758966"/>
          <a:ext cx="5182790" cy="498086"/>
        </a:xfrm>
        <a:prstGeom prst="rect">
          <a:avLst/>
        </a:prstGeom>
        <a:solidFill>
          <a:schemeClr val="accent2">
            <a:tint val="40000"/>
            <a:alpha val="90000"/>
            <a:hueOff val="205998"/>
            <a:satOff val="-19847"/>
            <a:lumOff val="-2092"/>
            <a:alphaOff val="0"/>
          </a:schemeClr>
        </a:solidFill>
        <a:ln w="15875" cap="flat" cmpd="sng" algn="ctr">
          <a:solidFill>
            <a:schemeClr val="accent2">
              <a:tint val="40000"/>
              <a:alpha val="90000"/>
              <a:hueOff val="205998"/>
              <a:satOff val="-19847"/>
              <a:lumOff val="-20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Map interview subjects to behavioural variables. </a:t>
          </a:r>
        </a:p>
      </dsp:txBody>
      <dsp:txXfrm>
        <a:off x="1727596" y="758966"/>
        <a:ext cx="5182790" cy="498086"/>
      </dsp:txXfrm>
    </dsp:sp>
    <dsp:sp modelId="{2CC3FB29-30C8-41EB-AE9B-9FA42EC939CD}">
      <dsp:nvSpPr>
        <dsp:cNvPr id="0" name=""/>
        <dsp:cNvSpPr/>
      </dsp:nvSpPr>
      <dsp:spPr>
        <a:xfrm rot="10800000">
          <a:off x="0" y="152"/>
          <a:ext cx="1727596" cy="766287"/>
        </a:xfrm>
        <a:prstGeom prst="upArrowCallout">
          <a:avLst>
            <a:gd name="adj1" fmla="val 5000"/>
            <a:gd name="adj2" fmla="val 10000"/>
            <a:gd name="adj3" fmla="val 15000"/>
            <a:gd name="adj4" fmla="val 64977"/>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67" tIns="120904" rIns="122867" bIns="120904" numCol="1" spcCol="1270" anchor="ctr" anchorCtr="0">
          <a:noAutofit/>
        </a:bodyPr>
        <a:lstStyle/>
        <a:p>
          <a:pPr marL="0" lvl="0" indent="0" algn="ctr" defTabSz="755650">
            <a:lnSpc>
              <a:spcPct val="90000"/>
            </a:lnSpc>
            <a:spcBef>
              <a:spcPct val="0"/>
            </a:spcBef>
            <a:spcAft>
              <a:spcPct val="35000"/>
            </a:spcAft>
            <a:buNone/>
          </a:pPr>
          <a:r>
            <a:rPr lang="en-US" sz="1700" kern="1200"/>
            <a:t>Identify</a:t>
          </a:r>
        </a:p>
      </dsp:txBody>
      <dsp:txXfrm rot="-10800000">
        <a:off x="0" y="152"/>
        <a:ext cx="1727596" cy="498086"/>
      </dsp:txXfrm>
    </dsp:sp>
    <dsp:sp modelId="{C1DC50E2-951B-403C-80D3-79187CEA1541}">
      <dsp:nvSpPr>
        <dsp:cNvPr id="0" name=""/>
        <dsp:cNvSpPr/>
      </dsp:nvSpPr>
      <dsp:spPr>
        <a:xfrm>
          <a:off x="1727596" y="152"/>
          <a:ext cx="5182790" cy="498086"/>
        </a:xfrm>
        <a:prstGeom prst="rect">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131" tIns="152400" rIns="105131" bIns="152400" numCol="1" spcCol="1270" anchor="ctr" anchorCtr="0">
          <a:noAutofit/>
        </a:bodyPr>
        <a:lstStyle/>
        <a:p>
          <a:pPr marL="0" lvl="0" indent="0" algn="l" defTabSz="533400">
            <a:lnSpc>
              <a:spcPct val="90000"/>
            </a:lnSpc>
            <a:spcBef>
              <a:spcPct val="0"/>
            </a:spcBef>
            <a:spcAft>
              <a:spcPct val="35000"/>
            </a:spcAft>
            <a:buNone/>
          </a:pPr>
          <a:r>
            <a:rPr lang="en-US" sz="1200" kern="1200"/>
            <a:t>Identify behavioural variables. </a:t>
          </a:r>
        </a:p>
      </dsp:txBody>
      <dsp:txXfrm>
        <a:off x="1727596" y="152"/>
        <a:ext cx="5182790" cy="498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D0A96-9F31-4059-AB78-DCFA206DDF57}">
      <dsp:nvSpPr>
        <dsp:cNvPr id="0" name=""/>
        <dsp:cNvSpPr/>
      </dsp:nvSpPr>
      <dsp:spPr>
        <a:xfrm>
          <a:off x="348206" y="835188"/>
          <a:ext cx="1075482" cy="107548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FF56C-494A-4569-85ED-34DFA95BA994}">
      <dsp:nvSpPr>
        <dsp:cNvPr id="0" name=""/>
        <dsp:cNvSpPr/>
      </dsp:nvSpPr>
      <dsp:spPr>
        <a:xfrm>
          <a:off x="577408" y="1064389"/>
          <a:ext cx="617080" cy="61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48A989-AE13-4EFA-AD39-822BBE98B37D}">
      <dsp:nvSpPr>
        <dsp:cNvPr id="0" name=""/>
        <dsp:cNvSpPr/>
      </dsp:nvSpPr>
      <dsp:spPr>
        <a:xfrm>
          <a:off x="4405"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E" sz="1200" b="1" kern="1200"/>
            <a:t>Activities</a:t>
          </a:r>
          <a:r>
            <a:rPr lang="en-IE" sz="1200" kern="1200"/>
            <a:t> -What the user does; frequency and volume </a:t>
          </a:r>
          <a:endParaRPr lang="en-US" sz="1200" kern="1200"/>
        </a:p>
      </dsp:txBody>
      <dsp:txXfrm>
        <a:off x="4405" y="2245657"/>
        <a:ext cx="1763085" cy="705234"/>
      </dsp:txXfrm>
    </dsp:sp>
    <dsp:sp modelId="{1A03BF2A-8A8E-4778-87C3-7514F40D6AC8}">
      <dsp:nvSpPr>
        <dsp:cNvPr id="0" name=""/>
        <dsp:cNvSpPr/>
      </dsp:nvSpPr>
      <dsp:spPr>
        <a:xfrm>
          <a:off x="2419832" y="835188"/>
          <a:ext cx="1075482" cy="107548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0DE01A-317D-4E2F-8E2F-8B35942B4D0A}">
      <dsp:nvSpPr>
        <dsp:cNvPr id="0" name=""/>
        <dsp:cNvSpPr/>
      </dsp:nvSpPr>
      <dsp:spPr>
        <a:xfrm>
          <a:off x="2649033" y="1064389"/>
          <a:ext cx="617080" cy="61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C6EF12-8298-4C24-9DB7-3638EE61A679}">
      <dsp:nvSpPr>
        <dsp:cNvPr id="0" name=""/>
        <dsp:cNvSpPr/>
      </dsp:nvSpPr>
      <dsp:spPr>
        <a:xfrm>
          <a:off x="2076031"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E" sz="1200" b="1" kern="1200"/>
            <a:t>Attitudes</a:t>
          </a:r>
          <a:r>
            <a:rPr lang="en-IE" sz="1200" kern="1200"/>
            <a:t> -How the user thinks about the product domain and technology </a:t>
          </a:r>
          <a:endParaRPr lang="en-US" sz="1200" kern="1200"/>
        </a:p>
      </dsp:txBody>
      <dsp:txXfrm>
        <a:off x="2076031" y="2245657"/>
        <a:ext cx="1763085" cy="705234"/>
      </dsp:txXfrm>
    </dsp:sp>
    <dsp:sp modelId="{149E4C9E-2238-4165-A79F-A701E1C0F76D}">
      <dsp:nvSpPr>
        <dsp:cNvPr id="0" name=""/>
        <dsp:cNvSpPr/>
      </dsp:nvSpPr>
      <dsp:spPr>
        <a:xfrm>
          <a:off x="4491458" y="835188"/>
          <a:ext cx="1075482" cy="107548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F82FA-2ED2-4CC5-993E-518FBA435487}">
      <dsp:nvSpPr>
        <dsp:cNvPr id="0" name=""/>
        <dsp:cNvSpPr/>
      </dsp:nvSpPr>
      <dsp:spPr>
        <a:xfrm>
          <a:off x="4720659" y="1064389"/>
          <a:ext cx="617080" cy="61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B9F9F0-A009-4B1C-94DE-D46A1A39EC25}">
      <dsp:nvSpPr>
        <dsp:cNvPr id="0" name=""/>
        <dsp:cNvSpPr/>
      </dsp:nvSpPr>
      <dsp:spPr>
        <a:xfrm>
          <a:off x="4147657"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E" sz="1200" b="1" kern="1200"/>
            <a:t>Aptitudes</a:t>
          </a:r>
          <a:r>
            <a:rPr lang="en-IE" sz="1200" kern="1200"/>
            <a:t> -What education and training the user has; capability to learn </a:t>
          </a:r>
          <a:endParaRPr lang="en-US" sz="1200" kern="1200"/>
        </a:p>
      </dsp:txBody>
      <dsp:txXfrm>
        <a:off x="4147657" y="2245657"/>
        <a:ext cx="1763085" cy="705234"/>
      </dsp:txXfrm>
    </dsp:sp>
    <dsp:sp modelId="{394E842F-90F5-4E86-9386-4D46282B0CEB}">
      <dsp:nvSpPr>
        <dsp:cNvPr id="0" name=""/>
        <dsp:cNvSpPr/>
      </dsp:nvSpPr>
      <dsp:spPr>
        <a:xfrm>
          <a:off x="6563084" y="835188"/>
          <a:ext cx="1075482" cy="107548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6E91E3-BB68-47C1-AF7C-B770045430EA}">
      <dsp:nvSpPr>
        <dsp:cNvPr id="0" name=""/>
        <dsp:cNvSpPr/>
      </dsp:nvSpPr>
      <dsp:spPr>
        <a:xfrm>
          <a:off x="6792285" y="1064389"/>
          <a:ext cx="617080" cy="61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9FD97-4033-4A80-838A-1EC0E1FD5636}">
      <dsp:nvSpPr>
        <dsp:cNvPr id="0" name=""/>
        <dsp:cNvSpPr/>
      </dsp:nvSpPr>
      <dsp:spPr>
        <a:xfrm>
          <a:off x="6219283"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E" sz="1200" b="1" kern="1200"/>
            <a:t>Motivations</a:t>
          </a:r>
          <a:r>
            <a:rPr lang="en-IE" sz="1200" kern="1200"/>
            <a:t> -Why the user is engaged in the product domain </a:t>
          </a:r>
          <a:endParaRPr lang="en-US" sz="1200" kern="1200"/>
        </a:p>
      </dsp:txBody>
      <dsp:txXfrm>
        <a:off x="6219283" y="2245657"/>
        <a:ext cx="1763085" cy="705234"/>
      </dsp:txXfrm>
    </dsp:sp>
    <dsp:sp modelId="{F40CE59C-1A52-4B18-B206-B73A49811C3A}">
      <dsp:nvSpPr>
        <dsp:cNvPr id="0" name=""/>
        <dsp:cNvSpPr/>
      </dsp:nvSpPr>
      <dsp:spPr>
        <a:xfrm>
          <a:off x="8634710" y="835188"/>
          <a:ext cx="1075482" cy="1075482"/>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C3AC3-038B-4DFA-81DD-B377F274B12A}">
      <dsp:nvSpPr>
        <dsp:cNvPr id="0" name=""/>
        <dsp:cNvSpPr/>
      </dsp:nvSpPr>
      <dsp:spPr>
        <a:xfrm>
          <a:off x="8863911" y="1064389"/>
          <a:ext cx="617080" cy="6170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E40C7F-7E5B-4A7C-8AB5-5A44AA70E3EF}">
      <dsp:nvSpPr>
        <dsp:cNvPr id="0" name=""/>
        <dsp:cNvSpPr/>
      </dsp:nvSpPr>
      <dsp:spPr>
        <a:xfrm>
          <a:off x="8290908"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E" sz="1200" b="1" kern="1200"/>
            <a:t>Skills</a:t>
          </a:r>
          <a:r>
            <a:rPr lang="en-IE" sz="1200" kern="1200"/>
            <a:t> -User capabilities related to the product domain and technology</a:t>
          </a:r>
          <a:endParaRPr lang="en-US" sz="1200" kern="1200"/>
        </a:p>
      </dsp:txBody>
      <dsp:txXfrm>
        <a:off x="8290908" y="2245657"/>
        <a:ext cx="1763085" cy="7052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DE059-514F-471B-BB4D-6C51C91B3A5B}">
      <dsp:nvSpPr>
        <dsp:cNvPr id="0" name=""/>
        <dsp:cNvSpPr/>
      </dsp:nvSpPr>
      <dsp:spPr>
        <a:xfrm>
          <a:off x="912587" y="1591399"/>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CBC99-D992-4A97-8DAE-889E8D29BF53}">
      <dsp:nvSpPr>
        <dsp:cNvPr id="0" name=""/>
        <dsp:cNvSpPr/>
      </dsp:nvSpPr>
      <dsp:spPr>
        <a:xfrm>
          <a:off x="71087" y="3338512"/>
          <a:ext cx="306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E" sz="1200" kern="1200"/>
            <a:t>Look for clusters of subjects that occur across multiple ranges or variables. </a:t>
          </a:r>
          <a:endParaRPr lang="en-US" sz="1200" kern="1200"/>
        </a:p>
      </dsp:txBody>
      <dsp:txXfrm>
        <a:off x="71087" y="3338512"/>
        <a:ext cx="3060000" cy="720000"/>
      </dsp:txXfrm>
    </dsp:sp>
    <dsp:sp modelId="{B9B797D9-525D-4CCD-A4DF-F74DC1401D05}">
      <dsp:nvSpPr>
        <dsp:cNvPr id="0" name=""/>
        <dsp:cNvSpPr/>
      </dsp:nvSpPr>
      <dsp:spPr>
        <a:xfrm>
          <a:off x="4508087" y="1591399"/>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8AD16-907B-45A9-A5E9-D8700C25D7C4}">
      <dsp:nvSpPr>
        <dsp:cNvPr id="0" name=""/>
        <dsp:cNvSpPr/>
      </dsp:nvSpPr>
      <dsp:spPr>
        <a:xfrm>
          <a:off x="3666587" y="3338512"/>
          <a:ext cx="306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E" sz="1200" kern="1200"/>
            <a:t>A set of subjects who cluster in six to eight different variables will likely represent a significant behaviour pattern that will form the basis of a persona.</a:t>
          </a:r>
          <a:endParaRPr lang="en-US" sz="1200" kern="1200"/>
        </a:p>
      </dsp:txBody>
      <dsp:txXfrm>
        <a:off x="3666587" y="3338512"/>
        <a:ext cx="306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EA96EC6-E457-4EF6-B90B-71F04EF96341}" type="datetimeFigureOut">
              <a:rPr lang="it-IT" smtClean="0"/>
              <a:t>29/05/2020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767C61-F7B2-4B98-9BE7-E38726435CC4}"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103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EA96EC6-E457-4EF6-B90B-71F04EF96341}" type="datetimeFigureOut">
              <a:rPr lang="it-IT" smtClean="0"/>
              <a:t>29/05/2020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223426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EA96EC6-E457-4EF6-B90B-71F04EF96341}" type="datetimeFigureOut">
              <a:rPr lang="it-IT" smtClean="0"/>
              <a:t>29/05/2020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37258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EA96EC6-E457-4EF6-B90B-71F04EF96341}" type="datetimeFigureOut">
              <a:rPr lang="it-IT" smtClean="0"/>
              <a:t>29/05/2020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268305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EA96EC6-E457-4EF6-B90B-71F04EF96341}" type="datetimeFigureOut">
              <a:rPr lang="it-IT" smtClean="0"/>
              <a:t>29/05/2020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767C61-F7B2-4B98-9BE7-E38726435CC4}"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02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EA96EC6-E457-4EF6-B90B-71F04EF96341}" type="datetimeFigureOut">
              <a:rPr lang="it-IT" smtClean="0"/>
              <a:t>29/05/2020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3607427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EEA96EC6-E457-4EF6-B90B-71F04EF96341}" type="datetimeFigureOut">
              <a:rPr lang="it-IT" smtClean="0"/>
              <a:t>29/05/2020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249232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EA96EC6-E457-4EF6-B90B-71F04EF96341}" type="datetimeFigureOut">
              <a:rPr lang="it-IT" smtClean="0"/>
              <a:t>29/05/2020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174179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A96EC6-E457-4EF6-B90B-71F04EF96341}" type="datetimeFigureOut">
              <a:rPr lang="it-IT" smtClean="0"/>
              <a:t>29/05/2020</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399896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A96EC6-E457-4EF6-B90B-71F04EF96341}" type="datetimeFigureOut">
              <a:rPr lang="it-IT" smtClean="0"/>
              <a:t>29/05/2020</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C767C61-F7B2-4B98-9BE7-E38726435CC4}" type="slidenum">
              <a:rPr lang="it-IT" smtClean="0"/>
              <a:t>‹N›</a:t>
            </a:fld>
            <a:endParaRPr lang="it-IT"/>
          </a:p>
        </p:txBody>
      </p:sp>
    </p:spTree>
    <p:extLst>
      <p:ext uri="{BB962C8B-B14F-4D97-AF65-F5344CB8AC3E}">
        <p14:creationId xmlns:p14="http://schemas.microsoft.com/office/powerpoint/2010/main" val="104294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EA96EC6-E457-4EF6-B90B-71F04EF96341}" type="datetimeFigureOut">
              <a:rPr lang="it-IT" smtClean="0"/>
              <a:t>29/05/2020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C767C61-F7B2-4B98-9BE7-E38726435CC4}" type="slidenum">
              <a:rPr lang="it-IT" smtClean="0"/>
              <a:t>‹N›</a:t>
            </a:fld>
            <a:endParaRPr lang="it-IT"/>
          </a:p>
        </p:txBody>
      </p:sp>
    </p:spTree>
    <p:extLst>
      <p:ext uri="{BB962C8B-B14F-4D97-AF65-F5344CB8AC3E}">
        <p14:creationId xmlns:p14="http://schemas.microsoft.com/office/powerpoint/2010/main" val="280201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EA96EC6-E457-4EF6-B90B-71F04EF96341}" type="datetimeFigureOut">
              <a:rPr lang="it-IT" smtClean="0"/>
              <a:t>29/05/2020</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C767C61-F7B2-4B98-9BE7-E38726435CC4}"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741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wmf"/></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663FE68B-412D-4C1C-880D-4EF9BFAD34E7}"/>
              </a:ext>
            </a:extLst>
          </p:cNvPr>
          <p:cNvSpPr>
            <a:spLocks noGrp="1"/>
          </p:cNvSpPr>
          <p:nvPr>
            <p:ph type="ctrTitle"/>
          </p:nvPr>
        </p:nvSpPr>
        <p:spPr>
          <a:xfrm>
            <a:off x="1097280" y="758952"/>
            <a:ext cx="10058400" cy="3892168"/>
          </a:xfrm>
        </p:spPr>
        <p:txBody>
          <a:bodyPr>
            <a:normAutofit/>
          </a:bodyPr>
          <a:lstStyle/>
          <a:p>
            <a:r>
              <a:rPr lang="it-IT">
                <a:solidFill>
                  <a:srgbClr val="FFFFFF"/>
                </a:solidFill>
              </a:rPr>
              <a:t>Personas</a:t>
            </a:r>
          </a:p>
        </p:txBody>
      </p:sp>
    </p:spTree>
    <p:extLst>
      <p:ext uri="{BB962C8B-B14F-4D97-AF65-F5344CB8AC3E}">
        <p14:creationId xmlns:p14="http://schemas.microsoft.com/office/powerpoint/2010/main" val="5478408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IE" dirty="0"/>
              <a:t>Target Audience - Personas</a:t>
            </a:r>
          </a:p>
        </p:txBody>
      </p:sp>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10</a:t>
            </a:fld>
            <a:endParaRPr lang="en-GB"/>
          </a:p>
        </p:txBody>
      </p:sp>
      <p:graphicFrame>
        <p:nvGraphicFramePr>
          <p:cNvPr id="6" name="Content Placeholder 3">
            <a:extLst>
              <a:ext uri="{FF2B5EF4-FFF2-40B4-BE49-F238E27FC236}">
                <a16:creationId xmlns:a16="http://schemas.microsoft.com/office/drawing/2014/main" id="{36EE8505-DD07-47B7-B03C-1A4600C40858}"/>
              </a:ext>
            </a:extLst>
          </p:cNvPr>
          <p:cNvGraphicFramePr>
            <a:graphicFrameLocks noGrp="1"/>
          </p:cNvGraphicFramePr>
          <p:nvPr>
            <p:ph idx="1"/>
            <p:extLst>
              <p:ext uri="{D42A27DB-BD31-4B8C-83A1-F6EECF244321}">
                <p14:modId xmlns:p14="http://schemas.microsoft.com/office/powerpoint/2010/main" val="288818195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967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Personas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11</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59710E6C-008C-452D-8478-0955FC7DC586}"/>
              </a:ext>
            </a:extLst>
          </p:cNvPr>
          <p:cNvGraphicFramePr>
            <a:graphicFrameLocks noGrp="1"/>
          </p:cNvGraphicFramePr>
          <p:nvPr>
            <p:ph idx="1"/>
            <p:extLst>
              <p:ext uri="{D42A27DB-BD31-4B8C-83A1-F6EECF244321}">
                <p14:modId xmlns:p14="http://schemas.microsoft.com/office/powerpoint/2010/main" val="351197765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481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B09A22C-7C79-4BE0-B9CB-8BE3B71F7290}"/>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User goals</a:t>
            </a:r>
          </a:p>
        </p:txBody>
      </p:sp>
      <p:sp>
        <p:nvSpPr>
          <p:cNvPr id="17" name="Rectangle 1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ttangolo 7">
            <a:extLst>
              <a:ext uri="{FF2B5EF4-FFF2-40B4-BE49-F238E27FC236}">
                <a16:creationId xmlns:a16="http://schemas.microsoft.com/office/drawing/2014/main" id="{5B2F5E2A-A150-4522-A2F8-8F64513BDEC7}"/>
              </a:ext>
            </a:extLst>
          </p:cNvPr>
          <p:cNvSpPr/>
          <p:nvPr/>
        </p:nvSpPr>
        <p:spPr>
          <a:xfrm>
            <a:off x="4648759" y="0"/>
            <a:ext cx="7540081" cy="6331837"/>
          </a:xfrm>
          <a:prstGeom prst="rect">
            <a:avLst/>
          </a:prstGeom>
          <a:solidFill>
            <a:srgbClr val="F7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Segnaposto contenuto 3">
            <a:extLst>
              <a:ext uri="{FF2B5EF4-FFF2-40B4-BE49-F238E27FC236}">
                <a16:creationId xmlns:a16="http://schemas.microsoft.com/office/drawing/2014/main" id="{B364FBAD-7DCE-40A1-9C87-D955EB46358C}"/>
              </a:ext>
            </a:extLst>
          </p:cNvPr>
          <p:cNvPicPr>
            <a:picLocks noGrp="1" noChangeAspect="1"/>
          </p:cNvPicPr>
          <p:nvPr>
            <p:ph idx="1"/>
          </p:nvPr>
        </p:nvPicPr>
        <p:blipFill>
          <a:blip r:embed="rId2"/>
          <a:stretch>
            <a:fillRect/>
          </a:stretch>
        </p:blipFill>
        <p:spPr>
          <a:xfrm>
            <a:off x="4648759" y="922790"/>
            <a:ext cx="7543593" cy="4188082"/>
          </a:xfrm>
          <a:prstGeom prst="rect">
            <a:avLst/>
          </a:prstGeom>
        </p:spPr>
      </p:pic>
      <p:sp>
        <p:nvSpPr>
          <p:cNvPr id="18" name="Rettangolo 17">
            <a:extLst>
              <a:ext uri="{FF2B5EF4-FFF2-40B4-BE49-F238E27FC236}">
                <a16:creationId xmlns:a16="http://schemas.microsoft.com/office/drawing/2014/main" id="{8D294756-4FF4-4DEA-B9EA-EF55DFD17F70}"/>
              </a:ext>
            </a:extLst>
          </p:cNvPr>
          <p:cNvSpPr/>
          <p:nvPr/>
        </p:nvSpPr>
        <p:spPr>
          <a:xfrm>
            <a:off x="7139032" y="920311"/>
            <a:ext cx="117446" cy="4190561"/>
          </a:xfrm>
          <a:prstGeom prst="rect">
            <a:avLst/>
          </a:prstGeom>
          <a:solidFill>
            <a:srgbClr val="F7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94949999-9729-4C60-8527-903D2D032B47}"/>
              </a:ext>
            </a:extLst>
          </p:cNvPr>
          <p:cNvSpPr/>
          <p:nvPr/>
        </p:nvSpPr>
        <p:spPr>
          <a:xfrm>
            <a:off x="9652444" y="920311"/>
            <a:ext cx="117446" cy="4190561"/>
          </a:xfrm>
          <a:prstGeom prst="rect">
            <a:avLst/>
          </a:prstGeom>
          <a:solidFill>
            <a:srgbClr val="F7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7240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B09A22C-7C79-4BE0-B9CB-8BE3B71F7290}"/>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Cannot satisfy everyone</a:t>
            </a:r>
          </a:p>
        </p:txBody>
      </p:sp>
      <p:sp>
        <p:nvSpPr>
          <p:cNvPr id="17" name="Rectangle 1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magine 6">
            <a:extLst>
              <a:ext uri="{FF2B5EF4-FFF2-40B4-BE49-F238E27FC236}">
                <a16:creationId xmlns:a16="http://schemas.microsoft.com/office/drawing/2014/main" id="{4AE53776-297D-4C9A-B745-D7038AA02B39}"/>
              </a:ext>
            </a:extLst>
          </p:cNvPr>
          <p:cNvPicPr>
            <a:picLocks noChangeAspect="1"/>
          </p:cNvPicPr>
          <p:nvPr/>
        </p:nvPicPr>
        <p:blipFill>
          <a:blip r:embed="rId2"/>
          <a:stretch>
            <a:fillRect/>
          </a:stretch>
        </p:blipFill>
        <p:spPr>
          <a:xfrm>
            <a:off x="4648759" y="0"/>
            <a:ext cx="7540066" cy="5735453"/>
          </a:xfrm>
          <a:prstGeom prst="rect">
            <a:avLst/>
          </a:prstGeom>
        </p:spPr>
      </p:pic>
      <p:sp>
        <p:nvSpPr>
          <p:cNvPr id="8" name="Rettangolo 7">
            <a:extLst>
              <a:ext uri="{FF2B5EF4-FFF2-40B4-BE49-F238E27FC236}">
                <a16:creationId xmlns:a16="http://schemas.microsoft.com/office/drawing/2014/main" id="{5B2F5E2A-A150-4522-A2F8-8F64513BDEC7}"/>
              </a:ext>
            </a:extLst>
          </p:cNvPr>
          <p:cNvSpPr/>
          <p:nvPr/>
        </p:nvSpPr>
        <p:spPr>
          <a:xfrm>
            <a:off x="4648759" y="5735453"/>
            <a:ext cx="7540081" cy="596383"/>
          </a:xfrm>
          <a:prstGeom prst="rect">
            <a:avLst/>
          </a:prstGeom>
          <a:solidFill>
            <a:srgbClr val="F7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3333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Personas are represented as individual people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14</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AF08361C-3476-4B1D-A3EF-6AFC876E1266}"/>
              </a:ext>
            </a:extLst>
          </p:cNvPr>
          <p:cNvGraphicFramePr>
            <a:graphicFrameLocks noGrp="1"/>
          </p:cNvGraphicFramePr>
          <p:nvPr>
            <p:ph idx="1"/>
            <p:extLst>
              <p:ext uri="{D42A27DB-BD31-4B8C-83A1-F6EECF244321}">
                <p14:modId xmlns:p14="http://schemas.microsoft.com/office/powerpoint/2010/main" val="344421645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88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Personas are represented as individual people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15</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E5485793-CF20-4DCA-AE12-F9A328BFE6A1}"/>
              </a:ext>
            </a:extLst>
          </p:cNvPr>
          <p:cNvGraphicFramePr>
            <a:graphicFrameLocks noGrp="1"/>
          </p:cNvGraphicFramePr>
          <p:nvPr>
            <p:ph idx="1"/>
            <p:extLst>
              <p:ext uri="{D42A27DB-BD31-4B8C-83A1-F6EECF244321}">
                <p14:modId xmlns:p14="http://schemas.microsoft.com/office/powerpoint/2010/main" val="236989539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73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Personas are based on research</a:t>
            </a:r>
          </a:p>
        </p:txBody>
      </p:sp>
      <p:sp>
        <p:nvSpPr>
          <p:cNvPr id="20"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16</a:t>
            </a:fld>
            <a:endParaRPr lang="en-GB">
              <a:solidFill>
                <a:schemeClr val="tx2"/>
              </a:solidFill>
            </a:endParaRPr>
          </a:p>
        </p:txBody>
      </p:sp>
      <p:graphicFrame>
        <p:nvGraphicFramePr>
          <p:cNvPr id="21" name="Content Placeholder 3">
            <a:extLst>
              <a:ext uri="{FF2B5EF4-FFF2-40B4-BE49-F238E27FC236}">
                <a16:creationId xmlns:a16="http://schemas.microsoft.com/office/drawing/2014/main" id="{8FB727AC-1F48-476A-85E6-5EF05E6C935D}"/>
              </a:ext>
            </a:extLst>
          </p:cNvPr>
          <p:cNvGraphicFramePr>
            <a:graphicFrameLocks noGrp="1"/>
          </p:cNvGraphicFramePr>
          <p:nvPr>
            <p:ph idx="1"/>
            <p:extLst>
              <p:ext uri="{D42A27DB-BD31-4B8C-83A1-F6EECF244321}">
                <p14:modId xmlns:p14="http://schemas.microsoft.com/office/powerpoint/2010/main" val="69130430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877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Personas must have goals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idx="1"/>
          </p:nvPr>
        </p:nvSpPr>
        <p:spPr>
          <a:xfrm>
            <a:off x="4742016" y="605896"/>
            <a:ext cx="6413663" cy="5646208"/>
          </a:xfrm>
        </p:spPr>
        <p:txBody>
          <a:bodyPr anchor="ctr">
            <a:normAutofit/>
          </a:bodyPr>
          <a:lstStyle/>
          <a:p>
            <a:r>
              <a:rPr lang="en-IE" dirty="0"/>
              <a:t>Understanding personas is more about understanding motivations and goals than it is about understanding specific tasks or demographics. </a:t>
            </a:r>
          </a:p>
          <a:p>
            <a:endParaRPr lang="en-IE" dirty="0"/>
          </a:p>
          <a:p>
            <a:pPr lvl="1"/>
            <a:r>
              <a:rPr lang="en-IE" b="1" i="1" dirty="0"/>
              <a:t>Experience goals</a:t>
            </a:r>
            <a:r>
              <a:rPr lang="en-IE" dirty="0"/>
              <a:t>: how a user wants to feel</a:t>
            </a:r>
          </a:p>
          <a:p>
            <a:pPr lvl="1"/>
            <a:r>
              <a:rPr lang="en-IE" b="1" i="1" dirty="0"/>
              <a:t>End goals</a:t>
            </a:r>
            <a:r>
              <a:rPr lang="en-IE" dirty="0"/>
              <a:t>: what a user wants to do</a:t>
            </a:r>
          </a:p>
          <a:p>
            <a:pPr lvl="1"/>
            <a:r>
              <a:rPr lang="en-IE" b="1" i="1" dirty="0"/>
              <a:t>Life goals</a:t>
            </a:r>
            <a:r>
              <a:rPr lang="en-IE" dirty="0"/>
              <a:t>: who a user wants to be</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17</a:t>
            </a:fld>
            <a:endParaRPr lang="en-GB">
              <a:solidFill>
                <a:schemeClr val="tx2"/>
              </a:solidFill>
            </a:endParaRPr>
          </a:p>
        </p:txBody>
      </p:sp>
    </p:spTree>
    <p:extLst>
      <p:ext uri="{BB962C8B-B14F-4D97-AF65-F5344CB8AC3E}">
        <p14:creationId xmlns:p14="http://schemas.microsoft.com/office/powerpoint/2010/main" val="316595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177212" y="634946"/>
            <a:ext cx="3372529" cy="5055904"/>
          </a:xfrm>
        </p:spPr>
        <p:txBody>
          <a:bodyPr anchor="ctr">
            <a:normAutofit/>
          </a:bodyPr>
          <a:lstStyle/>
          <a:p>
            <a:r>
              <a:rPr lang="en-IE" dirty="0"/>
              <a:t>Constructing Personas</a:t>
            </a:r>
          </a:p>
        </p:txBody>
      </p:sp>
      <p:cxnSp>
        <p:nvCxnSpPr>
          <p:cNvPr id="12" name="Straight Connector 11">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18</a:t>
            </a:fld>
            <a:endParaRPr lang="en-GB"/>
          </a:p>
        </p:txBody>
      </p:sp>
      <p:graphicFrame>
        <p:nvGraphicFramePr>
          <p:cNvPr id="6" name="Content Placeholder 3">
            <a:extLst>
              <a:ext uri="{FF2B5EF4-FFF2-40B4-BE49-F238E27FC236}">
                <a16:creationId xmlns:a16="http://schemas.microsoft.com/office/drawing/2014/main" id="{4C596CE0-4459-402F-931E-521B1A98E79F}"/>
              </a:ext>
            </a:extLst>
          </p:cNvPr>
          <p:cNvGraphicFramePr>
            <a:graphicFrameLocks noGrp="1"/>
          </p:cNvGraphicFramePr>
          <p:nvPr>
            <p:ph idx="1"/>
            <p:extLst>
              <p:ext uri="{D42A27DB-BD31-4B8C-83A1-F6EECF244321}">
                <p14:modId xmlns:p14="http://schemas.microsoft.com/office/powerpoint/2010/main" val="1928026836"/>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1911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IE" dirty="0"/>
              <a:t>Step 1: Identify behavioural variables</a:t>
            </a:r>
          </a:p>
        </p:txBody>
      </p:sp>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19</a:t>
            </a:fld>
            <a:endParaRPr lang="en-GB"/>
          </a:p>
        </p:txBody>
      </p:sp>
      <p:graphicFrame>
        <p:nvGraphicFramePr>
          <p:cNvPr id="6" name="Content Placeholder 3">
            <a:extLst>
              <a:ext uri="{FF2B5EF4-FFF2-40B4-BE49-F238E27FC236}">
                <a16:creationId xmlns:a16="http://schemas.microsoft.com/office/drawing/2014/main" id="{EC5B0353-6C1F-4E84-82A2-2B1D014A3AC4}"/>
              </a:ext>
            </a:extLst>
          </p:cNvPr>
          <p:cNvGraphicFramePr>
            <a:graphicFrameLocks noGrp="1"/>
          </p:cNvGraphicFramePr>
          <p:nvPr>
            <p:ph idx="1"/>
            <p:extLst>
              <p:ext uri="{D42A27DB-BD31-4B8C-83A1-F6EECF244321}">
                <p14:modId xmlns:p14="http://schemas.microsoft.com/office/powerpoint/2010/main" val="194002262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242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Theme of the day</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pPr marL="0" indent="0">
              <a:buNone/>
            </a:pPr>
            <a:r>
              <a:rPr lang="en-US" sz="4000" i="1"/>
              <a:t>When writing a novel a writer should create living people; people not characters. A character is a caricature.</a:t>
            </a:r>
            <a:endParaRPr lang="en-IE" sz="4000" i="1"/>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smtClean="0">
                <a:solidFill>
                  <a:schemeClr val="tx2"/>
                </a:solidFill>
              </a:rPr>
              <a:pPr>
                <a:spcAft>
                  <a:spcPts val="600"/>
                </a:spcAft>
              </a:pPr>
              <a:t>2</a:t>
            </a:fld>
            <a:endParaRPr lang="en-GB">
              <a:solidFill>
                <a:schemeClr val="tx2"/>
              </a:solidFill>
            </a:endParaRPr>
          </a:p>
        </p:txBody>
      </p:sp>
    </p:spTree>
    <p:extLst>
      <p:ext uri="{BB962C8B-B14F-4D97-AF65-F5344CB8AC3E}">
        <p14:creationId xmlns:p14="http://schemas.microsoft.com/office/powerpoint/2010/main" val="373878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Step 2: Map interview subjects to behavioural variables</a:t>
            </a:r>
          </a:p>
        </p:txBody>
      </p:sp>
      <p:sp>
        <p:nvSpPr>
          <p:cNvPr id="4" name="Content Placeholder 3"/>
          <p:cNvSpPr>
            <a:spLocks noGrp="1"/>
          </p:cNvSpPr>
          <p:nvPr>
            <p:ph idx="1"/>
          </p:nvPr>
        </p:nvSpPr>
        <p:spPr/>
        <p:txBody>
          <a:bodyPr/>
          <a:lstStyle/>
          <a:p>
            <a:r>
              <a:rPr lang="en-IE" dirty="0"/>
              <a:t>This is about figuring out what behavioural variables are most prevalent.</a:t>
            </a:r>
          </a:p>
          <a:p>
            <a:endParaRPr lang="en-IE" dirty="0"/>
          </a:p>
          <a:p>
            <a:r>
              <a:rPr lang="en-IE" dirty="0"/>
              <a:t>Some of variables will represent a continuous range of behaviour (for instance, from a computer novice to a computer expert), and a few will represent multiple discrete choices (e.g., uses a smart TV or not).</a:t>
            </a:r>
          </a:p>
        </p:txBody>
      </p:sp>
      <p:sp>
        <p:nvSpPr>
          <p:cNvPr id="3" name="Slide Number Placeholder 2"/>
          <p:cNvSpPr>
            <a:spLocks noGrp="1"/>
          </p:cNvSpPr>
          <p:nvPr>
            <p:ph type="sldNum" sz="quarter" idx="12"/>
          </p:nvPr>
        </p:nvSpPr>
        <p:spPr/>
        <p:txBody>
          <a:bodyPr/>
          <a:lstStyle/>
          <a:p>
            <a:fld id="{069A75E2-A706-4539-BB64-BB4ED074D81D}" type="slidenum">
              <a:rPr lang="en-GB" smtClean="0"/>
              <a:pPr/>
              <a:t>20</a:t>
            </a:fld>
            <a:endParaRPr lang="en-GB"/>
          </a:p>
        </p:txBody>
      </p:sp>
      <p:graphicFrame>
        <p:nvGraphicFramePr>
          <p:cNvPr id="5" name="Object 4"/>
          <p:cNvGraphicFramePr>
            <a:graphicFrameLocks noChangeAspect="1"/>
          </p:cNvGraphicFramePr>
          <p:nvPr/>
        </p:nvGraphicFramePr>
        <p:xfrm>
          <a:off x="3244851" y="4569420"/>
          <a:ext cx="5700713" cy="1739900"/>
        </p:xfrm>
        <a:graphic>
          <a:graphicData uri="http://schemas.openxmlformats.org/presentationml/2006/ole">
            <mc:AlternateContent xmlns:mc="http://schemas.openxmlformats.org/markup-compatibility/2006">
              <mc:Choice xmlns:v="urn:schemas-microsoft-com:vml" Requires="v">
                <p:oleObj spid="_x0000_s1030" name="Image" r:id="rId3" imgW="5701320" imgH="1739520" progId="Photoshop.Image.11">
                  <p:embed/>
                </p:oleObj>
              </mc:Choice>
              <mc:Fallback>
                <p:oleObj name="Image" r:id="rId3" imgW="5701320" imgH="1739520" progId="Photoshop.Image.11">
                  <p:embed/>
                  <p:pic>
                    <p:nvPicPr>
                      <p:cNvPr id="5" name="Object 4"/>
                      <p:cNvPicPr/>
                      <p:nvPr/>
                    </p:nvPicPr>
                    <p:blipFill>
                      <a:blip r:embed="rId4"/>
                      <a:stretch>
                        <a:fillRect/>
                      </a:stretch>
                    </p:blipFill>
                    <p:spPr>
                      <a:xfrm>
                        <a:off x="3244851" y="4569420"/>
                        <a:ext cx="5700713" cy="1739900"/>
                      </a:xfrm>
                      <a:prstGeom prst="rect">
                        <a:avLst/>
                      </a:prstGeom>
                    </p:spPr>
                  </p:pic>
                </p:oleObj>
              </mc:Fallback>
            </mc:AlternateContent>
          </a:graphicData>
        </a:graphic>
      </p:graphicFrame>
    </p:spTree>
    <p:extLst>
      <p:ext uri="{BB962C8B-B14F-4D97-AF65-F5344CB8AC3E}">
        <p14:creationId xmlns:p14="http://schemas.microsoft.com/office/powerpoint/2010/main" val="132249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3: Identify significant behaviour patterns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21</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8CE2A6B7-AACB-475F-9D53-8BCB101E228C}"/>
              </a:ext>
            </a:extLst>
          </p:cNvPr>
          <p:cNvGraphicFramePr>
            <a:graphicFrameLocks noGrp="1"/>
          </p:cNvGraphicFramePr>
          <p:nvPr>
            <p:ph idx="1"/>
            <p:extLst>
              <p:ext uri="{D42A27DB-BD31-4B8C-83A1-F6EECF244321}">
                <p14:modId xmlns:p14="http://schemas.microsoft.com/office/powerpoint/2010/main" val="359885688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424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4: Synthesize characteristics and relevant goals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22</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4B8EF1F9-815B-40C3-95F0-AFFB94A899B7}"/>
              </a:ext>
            </a:extLst>
          </p:cNvPr>
          <p:cNvGraphicFramePr>
            <a:graphicFrameLocks noGrp="1"/>
          </p:cNvGraphicFramePr>
          <p:nvPr>
            <p:ph idx="1"/>
            <p:extLst>
              <p:ext uri="{D42A27DB-BD31-4B8C-83A1-F6EECF244321}">
                <p14:modId xmlns:p14="http://schemas.microsoft.com/office/powerpoint/2010/main" val="67277242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5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Step 4: Synthesize characteristics and relevant goals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idx="1"/>
          </p:nvPr>
        </p:nvSpPr>
        <p:spPr>
          <a:xfrm>
            <a:off x="4742016" y="605896"/>
            <a:ext cx="6413663" cy="5646208"/>
          </a:xfrm>
        </p:spPr>
        <p:txBody>
          <a:bodyPr anchor="ctr">
            <a:normAutofit/>
          </a:bodyPr>
          <a:lstStyle/>
          <a:p>
            <a:r>
              <a:rPr lang="en-IE" dirty="0"/>
              <a:t>One fictional detail at this stage </a:t>
            </a:r>
            <a:r>
              <a:rPr lang="en-IE" b="1" i="1" dirty="0"/>
              <a:t>is</a:t>
            </a:r>
            <a:r>
              <a:rPr lang="en-IE" dirty="0"/>
              <a:t> important: the personas’ first and last names. </a:t>
            </a:r>
          </a:p>
          <a:p>
            <a:endParaRPr lang="en-IE" dirty="0"/>
          </a:p>
          <a:p>
            <a:r>
              <a:rPr lang="en-IE" dirty="0"/>
              <a:t>The name should be evocative of the type of person the persona is, without tending toward caricature or stereotype. </a:t>
            </a:r>
          </a:p>
          <a:p>
            <a:endParaRPr lang="en-IE" dirty="0"/>
          </a:p>
          <a:p>
            <a:r>
              <a:rPr lang="en-IE" dirty="0"/>
              <a:t>You can also, at this time, add in some demographic information such as age, geographic location, relative income (if appropriate), and job title. </a:t>
            </a:r>
          </a:p>
          <a:p>
            <a:endParaRPr lang="en-IE" dirty="0"/>
          </a:p>
          <a:p>
            <a:r>
              <a:rPr lang="en-IE" dirty="0"/>
              <a:t>This information is primarily to help you visualise the persona better as you assemble the behavioural details. From this point on, you should refer to the persona by his or her name.</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23</a:t>
            </a:fld>
            <a:endParaRPr lang="en-GB">
              <a:solidFill>
                <a:schemeClr val="tx2"/>
              </a:solidFill>
            </a:endParaRPr>
          </a:p>
        </p:txBody>
      </p:sp>
    </p:spTree>
    <p:extLst>
      <p:ext uri="{BB962C8B-B14F-4D97-AF65-F5344CB8AC3E}">
        <p14:creationId xmlns:p14="http://schemas.microsoft.com/office/powerpoint/2010/main" val="399148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Step 4: Synthesise characteristics and relevant goals</a:t>
            </a:r>
          </a:p>
        </p:txBody>
      </p:sp>
      <p:sp>
        <p:nvSpPr>
          <p:cNvPr id="4" name="Content Placeholder 3"/>
          <p:cNvSpPr>
            <a:spLocks noGrp="1"/>
          </p:cNvSpPr>
          <p:nvPr>
            <p:ph idx="1"/>
          </p:nvPr>
        </p:nvSpPr>
        <p:spPr/>
        <p:txBody>
          <a:bodyPr/>
          <a:lstStyle/>
          <a:p>
            <a:r>
              <a:rPr lang="en-IE" dirty="0"/>
              <a:t>Synthesising goals</a:t>
            </a:r>
          </a:p>
          <a:p>
            <a:r>
              <a:rPr lang="en-IE" dirty="0"/>
              <a:t>By identifying the logical connections between each persona’s behaviours, you can begin to infer the goals that lead to those behaviours. </a:t>
            </a:r>
          </a:p>
          <a:p>
            <a:endParaRPr lang="en-IE" dirty="0"/>
          </a:p>
          <a:p>
            <a:r>
              <a:rPr lang="en-IE" dirty="0"/>
              <a:t>You can infer goals both </a:t>
            </a:r>
          </a:p>
          <a:p>
            <a:pPr lvl="1"/>
            <a:r>
              <a:rPr lang="en-IE" dirty="0"/>
              <a:t>by observing actions (what interview subjects in each persona cluster are trying to accomplish and why) and </a:t>
            </a:r>
          </a:p>
          <a:p>
            <a:pPr lvl="1"/>
            <a:r>
              <a:rPr lang="en-IE" dirty="0"/>
              <a:t>by analysing subject responses to goal-oriented interview questions </a:t>
            </a:r>
          </a:p>
        </p:txBody>
      </p:sp>
      <p:sp>
        <p:nvSpPr>
          <p:cNvPr id="3" name="Slide Number Placeholder 2"/>
          <p:cNvSpPr>
            <a:spLocks noGrp="1"/>
          </p:cNvSpPr>
          <p:nvPr>
            <p:ph type="sldNum" sz="quarter" idx="12"/>
          </p:nvPr>
        </p:nvSpPr>
        <p:spPr/>
        <p:txBody>
          <a:bodyPr/>
          <a:lstStyle/>
          <a:p>
            <a:fld id="{069A75E2-A706-4539-BB64-BB4ED074D81D}" type="slidenum">
              <a:rPr lang="en-GB" smtClean="0"/>
              <a:pPr/>
              <a:t>24</a:t>
            </a:fld>
            <a:endParaRPr lang="en-GB"/>
          </a:p>
        </p:txBody>
      </p:sp>
    </p:spTree>
    <p:extLst>
      <p:ext uri="{BB962C8B-B14F-4D97-AF65-F5344CB8AC3E}">
        <p14:creationId xmlns:p14="http://schemas.microsoft.com/office/powerpoint/2010/main" val="344985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Step 4: Synthesize characteristics and relevant goals</a:t>
            </a:r>
          </a:p>
        </p:txBody>
      </p:sp>
      <p:sp>
        <p:nvSpPr>
          <p:cNvPr id="4" name="Content Placeholder 3"/>
          <p:cNvSpPr>
            <a:spLocks noGrp="1"/>
          </p:cNvSpPr>
          <p:nvPr>
            <p:ph idx="1"/>
          </p:nvPr>
        </p:nvSpPr>
        <p:spPr/>
        <p:txBody>
          <a:bodyPr>
            <a:normAutofit/>
          </a:bodyPr>
          <a:lstStyle/>
          <a:p>
            <a:r>
              <a:rPr lang="en-IE" dirty="0"/>
              <a:t>Goals must always directly relate, in some way, to the product being designed. </a:t>
            </a:r>
          </a:p>
          <a:p>
            <a:endParaRPr lang="en-IE" dirty="0"/>
          </a:p>
          <a:p>
            <a:r>
              <a:rPr lang="en-IE" dirty="0"/>
              <a:t>Typically, the majority of useful goals for a persona are </a:t>
            </a:r>
            <a:r>
              <a:rPr lang="en-IE" b="1" dirty="0"/>
              <a:t>end goals</a:t>
            </a:r>
            <a:r>
              <a:rPr lang="en-IE" dirty="0"/>
              <a:t> (3-5). </a:t>
            </a:r>
          </a:p>
          <a:p>
            <a:endParaRPr lang="en-IE" dirty="0"/>
          </a:p>
          <a:p>
            <a:r>
              <a:rPr lang="en-IE" b="1" dirty="0"/>
              <a:t>Life goals </a:t>
            </a:r>
            <a:r>
              <a:rPr lang="en-IE" dirty="0"/>
              <a:t>are most useful for personas of consumer-oriented products, but they can also make sense for enterprise personas in transient job roles. (0-1)</a:t>
            </a:r>
          </a:p>
          <a:p>
            <a:endParaRPr lang="en-IE" dirty="0"/>
          </a:p>
          <a:p>
            <a:r>
              <a:rPr lang="en-IE" dirty="0"/>
              <a:t>General </a:t>
            </a:r>
            <a:r>
              <a:rPr lang="en-IE" b="1" dirty="0"/>
              <a:t>experience goals </a:t>
            </a:r>
            <a:r>
              <a:rPr lang="en-IE" dirty="0"/>
              <a:t>such as “don’t feel stupid” and “don’t waste time” can be taken as implicit for almost any persona. Occasionally, a specific domain may dictate the need for more specific experience goals (0-2).</a:t>
            </a:r>
          </a:p>
        </p:txBody>
      </p:sp>
      <p:sp>
        <p:nvSpPr>
          <p:cNvPr id="3" name="Slide Number Placeholder 2"/>
          <p:cNvSpPr>
            <a:spLocks noGrp="1"/>
          </p:cNvSpPr>
          <p:nvPr>
            <p:ph type="sldNum" sz="quarter" idx="12"/>
          </p:nvPr>
        </p:nvSpPr>
        <p:spPr/>
        <p:txBody>
          <a:bodyPr/>
          <a:lstStyle/>
          <a:p>
            <a:fld id="{069A75E2-A706-4539-BB64-BB4ED074D81D}" type="slidenum">
              <a:rPr lang="en-GB" smtClean="0"/>
              <a:pPr/>
              <a:t>25</a:t>
            </a:fld>
            <a:endParaRPr lang="en-GB"/>
          </a:p>
        </p:txBody>
      </p:sp>
    </p:spTree>
    <p:extLst>
      <p:ext uri="{BB962C8B-B14F-4D97-AF65-F5344CB8AC3E}">
        <p14:creationId xmlns:p14="http://schemas.microsoft.com/office/powerpoint/2010/main" val="2967110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IE"/>
              <a:t>Step 5: Check for completeness and redundancy</a:t>
            </a:r>
            <a:endParaRPr lang="en-IE" dirty="0"/>
          </a:p>
        </p:txBody>
      </p:sp>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26</a:t>
            </a:fld>
            <a:endParaRPr lang="en-GB"/>
          </a:p>
        </p:txBody>
      </p:sp>
      <p:graphicFrame>
        <p:nvGraphicFramePr>
          <p:cNvPr id="6" name="Content Placeholder 3">
            <a:extLst>
              <a:ext uri="{FF2B5EF4-FFF2-40B4-BE49-F238E27FC236}">
                <a16:creationId xmlns:a16="http://schemas.microsoft.com/office/drawing/2014/main" id="{F56FACF9-3666-4B02-B7F8-8F7053A99D44}"/>
              </a:ext>
            </a:extLst>
          </p:cNvPr>
          <p:cNvGraphicFramePr>
            <a:graphicFrameLocks noGrp="1"/>
          </p:cNvGraphicFramePr>
          <p:nvPr>
            <p:ph idx="1"/>
            <p:extLst>
              <p:ext uri="{D42A27DB-BD31-4B8C-83A1-F6EECF244321}">
                <p14:modId xmlns:p14="http://schemas.microsoft.com/office/powerpoint/2010/main" val="223534111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704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6: Expand description of attributes and behaviours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27</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21490083-BCC8-4B1D-8F64-8569F1C55E4F}"/>
              </a:ext>
            </a:extLst>
          </p:cNvPr>
          <p:cNvGraphicFramePr>
            <a:graphicFrameLocks noGrp="1"/>
          </p:cNvGraphicFramePr>
          <p:nvPr>
            <p:ph idx="1"/>
            <p:extLst>
              <p:ext uri="{D42A27DB-BD31-4B8C-83A1-F6EECF244321}">
                <p14:modId xmlns:p14="http://schemas.microsoft.com/office/powerpoint/2010/main" val="36033674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04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Step 6: Expand description of attributes and behaviours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idx="1"/>
          </p:nvPr>
        </p:nvSpPr>
        <p:spPr>
          <a:xfrm>
            <a:off x="4742016" y="605896"/>
            <a:ext cx="6413663" cy="5646208"/>
          </a:xfrm>
        </p:spPr>
        <p:txBody>
          <a:bodyPr anchor="ctr">
            <a:normAutofit/>
          </a:bodyPr>
          <a:lstStyle/>
          <a:p>
            <a:r>
              <a:rPr lang="en-IE" dirty="0"/>
              <a:t>The best narrative quickly introduces the persona in terms of his job or lifestyle, and briefly sketches a day in his life, including peeves, concerns, and interests that have direct bearing on the product. </a:t>
            </a:r>
          </a:p>
          <a:p>
            <a:endParaRPr lang="en-IE" dirty="0"/>
          </a:p>
          <a:p>
            <a:r>
              <a:rPr lang="en-IE" dirty="0"/>
              <a:t>Details should be an expansion of your list of characteristics, with additional data derived from your observations and interviews. </a:t>
            </a:r>
          </a:p>
          <a:p>
            <a:endParaRPr lang="en-IE" dirty="0"/>
          </a:p>
          <a:p>
            <a:r>
              <a:rPr lang="en-IE" dirty="0"/>
              <a:t>The narrative should express what the persona is looking for in the product by way of a conclusion.</a:t>
            </a:r>
          </a:p>
          <a:p>
            <a:endParaRPr lang="en-IE" dirty="0"/>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28</a:t>
            </a:fld>
            <a:endParaRPr lang="en-GB">
              <a:solidFill>
                <a:schemeClr val="tx2"/>
              </a:solidFill>
            </a:endParaRPr>
          </a:p>
        </p:txBody>
      </p:sp>
    </p:spTree>
    <p:extLst>
      <p:ext uri="{BB962C8B-B14F-4D97-AF65-F5344CB8AC3E}">
        <p14:creationId xmlns:p14="http://schemas.microsoft.com/office/powerpoint/2010/main" val="4044771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Step 6: Expand description of attributes and behaviours</a:t>
            </a:r>
          </a:p>
        </p:txBody>
      </p:sp>
      <p:sp>
        <p:nvSpPr>
          <p:cNvPr id="4" name="Content Placeholder 3"/>
          <p:cNvSpPr>
            <a:spLocks noGrp="1"/>
          </p:cNvSpPr>
          <p:nvPr>
            <p:ph idx="1"/>
          </p:nvPr>
        </p:nvSpPr>
        <p:spPr/>
        <p:txBody>
          <a:bodyPr/>
          <a:lstStyle/>
          <a:p>
            <a:r>
              <a:rPr lang="en-IE" dirty="0"/>
              <a:t>When you start developing your narrative, choose photographs of your personas. Photographs make them feel more real as you create the narrative and engage others on the team when you are finished.</a:t>
            </a:r>
          </a:p>
        </p:txBody>
      </p:sp>
      <p:sp>
        <p:nvSpPr>
          <p:cNvPr id="3" name="Slide Number Placeholder 2"/>
          <p:cNvSpPr>
            <a:spLocks noGrp="1"/>
          </p:cNvSpPr>
          <p:nvPr>
            <p:ph type="sldNum" sz="quarter" idx="12"/>
          </p:nvPr>
        </p:nvSpPr>
        <p:spPr/>
        <p:txBody>
          <a:bodyPr/>
          <a:lstStyle/>
          <a:p>
            <a:fld id="{069A75E2-A706-4539-BB64-BB4ED074D81D}" type="slidenum">
              <a:rPr lang="en-GB" smtClean="0"/>
              <a:pPr/>
              <a:t>29</a:t>
            </a:fld>
            <a:endParaRPr lang="en-GB"/>
          </a:p>
        </p:txBody>
      </p:sp>
      <p:graphicFrame>
        <p:nvGraphicFramePr>
          <p:cNvPr id="5" name="Object 4"/>
          <p:cNvGraphicFramePr>
            <a:graphicFrameLocks noChangeAspect="1"/>
          </p:cNvGraphicFramePr>
          <p:nvPr/>
        </p:nvGraphicFramePr>
        <p:xfrm>
          <a:off x="3127249" y="2852936"/>
          <a:ext cx="4703303" cy="3304024"/>
        </p:xfrm>
        <a:graphic>
          <a:graphicData uri="http://schemas.openxmlformats.org/presentationml/2006/ole">
            <mc:AlternateContent xmlns:mc="http://schemas.openxmlformats.org/markup-compatibility/2006">
              <mc:Choice xmlns:v="urn:schemas-microsoft-com:vml" Requires="v">
                <p:oleObj spid="_x0000_s2054" name="Image" r:id="rId3" imgW="6057000" imgH="4253760" progId="Photoshop.Image.11">
                  <p:embed/>
                </p:oleObj>
              </mc:Choice>
              <mc:Fallback>
                <p:oleObj name="Image" r:id="rId3" imgW="6057000" imgH="4253760" progId="Photoshop.Image.11">
                  <p:embed/>
                  <p:pic>
                    <p:nvPicPr>
                      <p:cNvPr id="5" name="Object 4"/>
                      <p:cNvPicPr/>
                      <p:nvPr/>
                    </p:nvPicPr>
                    <p:blipFill>
                      <a:blip r:embed="rId4"/>
                      <a:stretch>
                        <a:fillRect/>
                      </a:stretch>
                    </p:blipFill>
                    <p:spPr>
                      <a:xfrm>
                        <a:off x="3127249" y="2852936"/>
                        <a:ext cx="4703303" cy="3304024"/>
                      </a:xfrm>
                      <a:prstGeom prst="rect">
                        <a:avLst/>
                      </a:prstGeom>
                    </p:spPr>
                  </p:pic>
                </p:oleObj>
              </mc:Fallback>
            </mc:AlternateContent>
          </a:graphicData>
        </a:graphic>
      </p:graphicFrame>
    </p:spTree>
    <p:extLst>
      <p:ext uri="{BB962C8B-B14F-4D97-AF65-F5344CB8AC3E}">
        <p14:creationId xmlns:p14="http://schemas.microsoft.com/office/powerpoint/2010/main" val="121596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IE" dirty="0"/>
              <a:t>Understanding your user</a:t>
            </a:r>
          </a:p>
        </p:txBody>
      </p:sp>
      <p:sp>
        <p:nvSpPr>
          <p:cNvPr id="4" name="Content Placeholder 3"/>
          <p:cNvSpPr>
            <a:spLocks noGrp="1"/>
          </p:cNvSpPr>
          <p:nvPr>
            <p:ph sz="quarter" idx="1"/>
          </p:nvPr>
        </p:nvSpPr>
        <p:spPr>
          <a:xfrm>
            <a:off x="1097279" y="1845734"/>
            <a:ext cx="6454987" cy="4023360"/>
          </a:xfrm>
        </p:spPr>
        <p:txBody>
          <a:bodyPr>
            <a:normAutofit/>
          </a:bodyPr>
          <a:lstStyle/>
          <a:p>
            <a:r>
              <a:rPr lang="en-IE" dirty="0"/>
              <a:t>Literature review</a:t>
            </a:r>
          </a:p>
          <a:p>
            <a:pPr lvl="1"/>
            <a:r>
              <a:rPr lang="en-IE" dirty="0"/>
              <a:t>Product marketing plans, brand strategy, market research, user surveys, technology specifications and white papers, business and technical journal articles, competitive studies</a:t>
            </a:r>
          </a:p>
          <a:p>
            <a:pPr lvl="1"/>
            <a:r>
              <a:rPr lang="en-IE" dirty="0"/>
              <a:t>Web searches for related and competing products and news, </a:t>
            </a:r>
          </a:p>
          <a:p>
            <a:pPr lvl="1"/>
            <a:r>
              <a:rPr lang="en-IE" dirty="0"/>
              <a:t>Usability study results and metrics</a:t>
            </a:r>
          </a:p>
          <a:p>
            <a:pPr lvl="1"/>
            <a:r>
              <a:rPr lang="en-IE" dirty="0"/>
              <a:t>Customer support data such as call centre statistics. </a:t>
            </a:r>
          </a:p>
          <a:p>
            <a:endParaRPr lang="en-IE" dirty="0"/>
          </a:p>
          <a:p>
            <a:pPr lvl="1"/>
            <a:r>
              <a:rPr lang="en-IE" dirty="0"/>
              <a:t>The design team should collect this literature, use it as a basis for developing questions to ask stakeholders and SMEs, and later use it to supply additional domain knowledge and vocabulary, and to check against compiled user data.</a:t>
            </a:r>
          </a:p>
          <a:p>
            <a:endParaRPr lang="en-IE" dirty="0"/>
          </a:p>
        </p:txBody>
      </p:sp>
      <p:pic>
        <p:nvPicPr>
          <p:cNvPr id="8" name="Graphic 7">
            <a:extLst>
              <a:ext uri="{FF2B5EF4-FFF2-40B4-BE49-F238E27FC236}">
                <a16:creationId xmlns:a16="http://schemas.microsoft.com/office/drawing/2014/main" id="{2FE527C2-751D-410A-B888-7AB291F0B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3</a:t>
            </a:fld>
            <a:endParaRPr lang="en-GB"/>
          </a:p>
        </p:txBody>
      </p:sp>
    </p:spTree>
    <p:extLst>
      <p:ext uri="{BB962C8B-B14F-4D97-AF65-F5344CB8AC3E}">
        <p14:creationId xmlns:p14="http://schemas.microsoft.com/office/powerpoint/2010/main" val="4185968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7: Designate persona types</a:t>
            </a:r>
          </a:p>
        </p:txBody>
      </p:sp>
      <p:sp>
        <p:nvSpPr>
          <p:cNvPr id="27" name="Rectangle 2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30</a:t>
            </a:fld>
            <a:endParaRPr lang="en-GB">
              <a:solidFill>
                <a:schemeClr val="tx2"/>
              </a:solidFill>
            </a:endParaRPr>
          </a:p>
        </p:txBody>
      </p:sp>
      <p:graphicFrame>
        <p:nvGraphicFramePr>
          <p:cNvPr id="19" name="Content Placeholder 3">
            <a:extLst>
              <a:ext uri="{FF2B5EF4-FFF2-40B4-BE49-F238E27FC236}">
                <a16:creationId xmlns:a16="http://schemas.microsoft.com/office/drawing/2014/main" id="{A90C0616-711B-44DC-8668-8EF667B91B12}"/>
              </a:ext>
            </a:extLst>
          </p:cNvPr>
          <p:cNvGraphicFramePr>
            <a:graphicFrameLocks noGrp="1"/>
          </p:cNvGraphicFramePr>
          <p:nvPr>
            <p:ph idx="1"/>
            <p:extLst>
              <p:ext uri="{D42A27DB-BD31-4B8C-83A1-F6EECF244321}">
                <p14:modId xmlns:p14="http://schemas.microsoft.com/office/powerpoint/2010/main" val="173307360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43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7: Designate persona types</a:t>
            </a:r>
          </a:p>
        </p:txBody>
      </p:sp>
      <p:sp>
        <p:nvSpPr>
          <p:cNvPr id="27" name="Rectangle 2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31</a:t>
            </a:fld>
            <a:endParaRPr lang="en-GB">
              <a:solidFill>
                <a:schemeClr val="tx2"/>
              </a:solidFill>
            </a:endParaRPr>
          </a:p>
        </p:txBody>
      </p:sp>
      <p:graphicFrame>
        <p:nvGraphicFramePr>
          <p:cNvPr id="19" name="Content Placeholder 3">
            <a:extLst>
              <a:ext uri="{FF2B5EF4-FFF2-40B4-BE49-F238E27FC236}">
                <a16:creationId xmlns:a16="http://schemas.microsoft.com/office/drawing/2014/main" id="{A90C0616-711B-44DC-8668-8EF667B91B12}"/>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38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Step 7: Designate persona types</a:t>
            </a:r>
          </a:p>
        </p:txBody>
      </p:sp>
      <p:sp>
        <p:nvSpPr>
          <p:cNvPr id="27" name="Rectangle 2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32</a:t>
            </a:fld>
            <a:endParaRPr lang="en-GB">
              <a:solidFill>
                <a:schemeClr val="tx2"/>
              </a:solidFill>
            </a:endParaRPr>
          </a:p>
        </p:txBody>
      </p:sp>
      <p:graphicFrame>
        <p:nvGraphicFramePr>
          <p:cNvPr id="19" name="Content Placeholder 3">
            <a:extLst>
              <a:ext uri="{FF2B5EF4-FFF2-40B4-BE49-F238E27FC236}">
                <a16:creationId xmlns:a16="http://schemas.microsoft.com/office/drawing/2014/main" id="{A90C0616-711B-44DC-8668-8EF667B91B12}"/>
              </a:ext>
            </a:extLst>
          </p:cNvPr>
          <p:cNvGraphicFramePr>
            <a:graphicFrameLocks noGrp="1"/>
          </p:cNvGraphicFramePr>
          <p:nvPr>
            <p:ph idx="1"/>
            <p:extLst>
              <p:ext uri="{D42A27DB-BD31-4B8C-83A1-F6EECF244321}">
                <p14:modId xmlns:p14="http://schemas.microsoft.com/office/powerpoint/2010/main" val="333326013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182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When rigorous personas aren’t possible: Provisional personas</a:t>
            </a:r>
          </a:p>
        </p:txBody>
      </p:sp>
      <p:sp>
        <p:nvSpPr>
          <p:cNvPr id="18"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33</a:t>
            </a:fld>
            <a:endParaRPr lang="en-GB">
              <a:solidFill>
                <a:schemeClr val="tx2"/>
              </a:solidFill>
            </a:endParaRPr>
          </a:p>
        </p:txBody>
      </p:sp>
      <p:graphicFrame>
        <p:nvGraphicFramePr>
          <p:cNvPr id="19" name="Content Placeholder 3">
            <a:extLst>
              <a:ext uri="{FF2B5EF4-FFF2-40B4-BE49-F238E27FC236}">
                <a16:creationId xmlns:a16="http://schemas.microsoft.com/office/drawing/2014/main" id="{6A833AA5-F8E5-447F-B9AF-6A889AE051E6}"/>
              </a:ext>
            </a:extLst>
          </p:cNvPr>
          <p:cNvGraphicFramePr>
            <a:graphicFrameLocks noGrp="1"/>
          </p:cNvGraphicFramePr>
          <p:nvPr>
            <p:ph idx="1"/>
            <p:extLst>
              <p:ext uri="{D42A27DB-BD31-4B8C-83A1-F6EECF244321}">
                <p14:modId xmlns:p14="http://schemas.microsoft.com/office/powerpoint/2010/main" val="148312400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0382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Provisional Personas</a:t>
            </a:r>
          </a:p>
        </p:txBody>
      </p:sp>
      <p:sp>
        <p:nvSpPr>
          <p:cNvPr id="18"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34</a:t>
            </a:fld>
            <a:endParaRPr lang="en-GB">
              <a:solidFill>
                <a:schemeClr val="tx2"/>
              </a:solidFill>
            </a:endParaRPr>
          </a:p>
        </p:txBody>
      </p:sp>
      <p:graphicFrame>
        <p:nvGraphicFramePr>
          <p:cNvPr id="19" name="Content Placeholder 3">
            <a:extLst>
              <a:ext uri="{FF2B5EF4-FFF2-40B4-BE49-F238E27FC236}">
                <a16:creationId xmlns:a16="http://schemas.microsoft.com/office/drawing/2014/main" id="{59C193F3-CEB6-4138-9D87-794BF8A8F7B2}"/>
              </a:ext>
            </a:extLst>
          </p:cNvPr>
          <p:cNvGraphicFramePr>
            <a:graphicFrameLocks noGrp="1"/>
          </p:cNvGraphicFramePr>
          <p:nvPr>
            <p:ph idx="1"/>
            <p:extLst>
              <p:ext uri="{D42A27DB-BD31-4B8C-83A1-F6EECF244321}">
                <p14:modId xmlns:p14="http://schemas.microsoft.com/office/powerpoint/2010/main" val="310795117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3062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Provisional Personas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idx="1"/>
          </p:nvPr>
        </p:nvSpPr>
        <p:spPr>
          <a:xfrm>
            <a:off x="4742016" y="605896"/>
            <a:ext cx="6413663" cy="5646208"/>
          </a:xfrm>
        </p:spPr>
        <p:txBody>
          <a:bodyPr anchor="ctr">
            <a:normAutofit/>
          </a:bodyPr>
          <a:lstStyle/>
          <a:p>
            <a:r>
              <a:rPr lang="en-IE" dirty="0"/>
              <a:t>If you are using provisional personas, it’s important to:  </a:t>
            </a:r>
          </a:p>
          <a:p>
            <a:pPr lvl="1"/>
            <a:r>
              <a:rPr lang="en-IE" dirty="0"/>
              <a:t>Clearly label and explain them as such  </a:t>
            </a:r>
          </a:p>
          <a:p>
            <a:pPr lvl="1"/>
            <a:r>
              <a:rPr lang="en-IE" dirty="0"/>
              <a:t>Represent them visually with sketches, not photos, to reinforce their provisional nature  </a:t>
            </a:r>
          </a:p>
          <a:p>
            <a:pPr lvl="1"/>
            <a:r>
              <a:rPr lang="en-IE" dirty="0"/>
              <a:t>Try to make use of as much existing data as possible (market surveys, domain research, subject matter experts, field studies, or personas for similar products)  </a:t>
            </a:r>
          </a:p>
          <a:p>
            <a:pPr lvl="1"/>
            <a:r>
              <a:rPr lang="en-IE" dirty="0"/>
              <a:t>Document what data was used and what assumptions were made  </a:t>
            </a:r>
          </a:p>
          <a:p>
            <a:pPr lvl="1"/>
            <a:r>
              <a:rPr lang="en-IE" dirty="0"/>
              <a:t>Steer clear of stereotypes (more difficult to do without field data)  </a:t>
            </a:r>
          </a:p>
          <a:p>
            <a:pPr lvl="1"/>
            <a:r>
              <a:rPr lang="en-IE" dirty="0"/>
              <a:t>Focus on behaviours and motivations, not demographics</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35</a:t>
            </a:fld>
            <a:endParaRPr lang="en-GB">
              <a:solidFill>
                <a:schemeClr val="tx2"/>
              </a:solidFill>
            </a:endParaRPr>
          </a:p>
        </p:txBody>
      </p:sp>
    </p:spTree>
    <p:extLst>
      <p:ext uri="{BB962C8B-B14F-4D97-AF65-F5344CB8AC3E}">
        <p14:creationId xmlns:p14="http://schemas.microsoft.com/office/powerpoint/2010/main" val="293492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What Does A Persona Look Like?</a:t>
            </a:r>
          </a:p>
        </p:txBody>
      </p:sp>
      <p:pic>
        <p:nvPicPr>
          <p:cNvPr id="3074" name="Picture 2" descr="Image result for personas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828526"/>
            <a:ext cx="6912217" cy="467726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069A75E2-A706-4539-BB64-BB4ED074D81D}" type="slidenum">
              <a:rPr lang="en-US" smtClean="0"/>
              <a:pPr defTabSz="914400">
                <a:spcAft>
                  <a:spcPts val="600"/>
                </a:spcAft>
              </a:pPr>
              <a:t>36</a:t>
            </a:fld>
            <a:endParaRPr lang="en-US"/>
          </a:p>
        </p:txBody>
      </p:sp>
      <p:sp>
        <p:nvSpPr>
          <p:cNvPr id="5" name="TextBox 4"/>
          <p:cNvSpPr txBox="1"/>
          <p:nvPr/>
        </p:nvSpPr>
        <p:spPr>
          <a:xfrm>
            <a:off x="8179679" y="5932749"/>
            <a:ext cx="3458191" cy="369332"/>
          </a:xfrm>
          <a:prstGeom prst="rect">
            <a:avLst/>
          </a:prstGeom>
          <a:noFill/>
        </p:spPr>
        <p:txBody>
          <a:bodyPr wrap="none" rtlCol="0">
            <a:spAutoFit/>
          </a:bodyPr>
          <a:lstStyle/>
          <a:p>
            <a:pPr>
              <a:spcAft>
                <a:spcPts val="600"/>
              </a:spcAft>
            </a:pPr>
            <a:r>
              <a:rPr lang="en-IE" dirty="0"/>
              <a:t>https://xtensio.com/user-persona/</a:t>
            </a:r>
            <a:endParaRPr lang="en-IE"/>
          </a:p>
        </p:txBody>
      </p:sp>
    </p:spTree>
    <p:extLst>
      <p:ext uri="{BB962C8B-B14F-4D97-AF65-F5344CB8AC3E}">
        <p14:creationId xmlns:p14="http://schemas.microsoft.com/office/powerpoint/2010/main" val="1011356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098"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6666" y="640080"/>
            <a:ext cx="4950333" cy="557784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What Does A Persona Look Like?</a:t>
            </a:r>
          </a:p>
        </p:txBody>
      </p:sp>
      <p:sp>
        <p:nvSpPr>
          <p:cNvPr id="81"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069A75E2-A706-4539-BB64-BB4ED074D81D}" type="slidenum">
              <a:rPr lang="en-US" smtClean="0"/>
              <a:pPr defTabSz="914400">
                <a:spcAft>
                  <a:spcPts val="600"/>
                </a:spcAft>
              </a:pPr>
              <a:t>37</a:t>
            </a:fld>
            <a:endParaRPr lang="en-US"/>
          </a:p>
        </p:txBody>
      </p:sp>
      <p:sp>
        <p:nvSpPr>
          <p:cNvPr id="5" name="TextBox 4"/>
          <p:cNvSpPr txBox="1"/>
          <p:nvPr/>
        </p:nvSpPr>
        <p:spPr>
          <a:xfrm>
            <a:off x="914624" y="6515490"/>
            <a:ext cx="5727658" cy="369332"/>
          </a:xfrm>
          <a:prstGeom prst="rect">
            <a:avLst/>
          </a:prstGeom>
          <a:noFill/>
        </p:spPr>
        <p:txBody>
          <a:bodyPr wrap="none" rtlCol="0">
            <a:spAutoFit/>
          </a:bodyPr>
          <a:lstStyle/>
          <a:p>
            <a:pPr>
              <a:spcAft>
                <a:spcPts val="600"/>
              </a:spcAft>
            </a:pPr>
            <a:r>
              <a:rPr lang="en-IE" dirty="0"/>
              <a:t>http://www.loritompkins.com/v3/uxresearch-method.html</a:t>
            </a:r>
            <a:endParaRPr lang="en-IE"/>
          </a:p>
        </p:txBody>
      </p:sp>
    </p:spTree>
    <p:extLst>
      <p:ext uri="{BB962C8B-B14F-4D97-AF65-F5344CB8AC3E}">
        <p14:creationId xmlns:p14="http://schemas.microsoft.com/office/powerpoint/2010/main" val="1392644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IE"/>
              <a:t>What Does A Persona Look Like?</a:t>
            </a:r>
            <a:endParaRPr lang="en-IE" dirty="0"/>
          </a:p>
        </p:txBody>
      </p:sp>
      <p:sp>
        <p:nvSpPr>
          <p:cNvPr id="3" name="Slide Number Placeholder 2"/>
          <p:cNvSpPr>
            <a:spLocks noGrp="1"/>
          </p:cNvSpPr>
          <p:nvPr>
            <p:ph type="sldNum" sz="quarter" idx="12"/>
          </p:nvPr>
        </p:nvSpPr>
        <p:spPr>
          <a:xfrm>
            <a:off x="9900458" y="6459785"/>
            <a:ext cx="1312025" cy="365125"/>
          </a:xfrm>
        </p:spPr>
        <p:txBody>
          <a:bodyPr>
            <a:normAutofit/>
          </a:bodyPr>
          <a:lstStyle/>
          <a:p>
            <a:pPr>
              <a:spcAft>
                <a:spcPts val="600"/>
              </a:spcAft>
            </a:pPr>
            <a:fld id="{069A75E2-A706-4539-BB64-BB4ED074D81D}" type="slidenum">
              <a:rPr lang="en-GB" smtClean="0"/>
              <a:pPr>
                <a:spcAft>
                  <a:spcPts val="600"/>
                </a:spcAft>
              </a:pPr>
              <a:t>38</a:t>
            </a:fld>
            <a:endParaRPr lang="en-GB"/>
          </a:p>
        </p:txBody>
      </p:sp>
      <p:graphicFrame>
        <p:nvGraphicFramePr>
          <p:cNvPr id="16" name="Content Placeholder 3">
            <a:extLst>
              <a:ext uri="{FF2B5EF4-FFF2-40B4-BE49-F238E27FC236}">
                <a16:creationId xmlns:a16="http://schemas.microsoft.com/office/drawing/2014/main" id="{8D4B4AFD-7287-498D-B0AA-84083360419A}"/>
              </a:ext>
            </a:extLst>
          </p:cNvPr>
          <p:cNvGraphicFramePr>
            <a:graphicFrameLocks noGrp="1"/>
          </p:cNvGraphicFramePr>
          <p:nvPr>
            <p:ph idx="1"/>
            <p:extLst>
              <p:ext uri="{D42A27DB-BD31-4B8C-83A1-F6EECF244321}">
                <p14:modId xmlns:p14="http://schemas.microsoft.com/office/powerpoint/2010/main" val="410472362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551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C4AF4-F1A8-4092-AA68-931AB22BFC2C}"/>
              </a:ext>
            </a:extLst>
          </p:cNvPr>
          <p:cNvSpPr>
            <a:spLocks noGrp="1"/>
          </p:cNvSpPr>
          <p:nvPr>
            <p:ph type="title"/>
          </p:nvPr>
        </p:nvSpPr>
        <p:spPr/>
        <p:txBody>
          <a:bodyPr/>
          <a:lstStyle/>
          <a:p>
            <a:r>
              <a:rPr lang="it-IT"/>
              <a:t>Archetypes and stereotypes</a:t>
            </a:r>
          </a:p>
        </p:txBody>
      </p:sp>
      <p:sp>
        <p:nvSpPr>
          <p:cNvPr id="3" name="Segnaposto contenuto 2">
            <a:extLst>
              <a:ext uri="{FF2B5EF4-FFF2-40B4-BE49-F238E27FC236}">
                <a16:creationId xmlns:a16="http://schemas.microsoft.com/office/drawing/2014/main" id="{541587FB-C9BB-4F6D-96ED-9D9B4136C17D}"/>
              </a:ext>
            </a:extLst>
          </p:cNvPr>
          <p:cNvSpPr>
            <a:spLocks noGrp="1"/>
          </p:cNvSpPr>
          <p:nvPr>
            <p:ph idx="1"/>
          </p:nvPr>
        </p:nvSpPr>
        <p:spPr/>
        <p:txBody>
          <a:bodyPr/>
          <a:lstStyle/>
          <a:p>
            <a:pPr>
              <a:buFont typeface="Arial" panose="020B0604020202020204" pitchFamily="34" charset="0"/>
              <a:buChar char="•"/>
            </a:pPr>
            <a:r>
              <a:rPr lang="it-IT"/>
              <a:t> Archetypes defined by:</a:t>
            </a:r>
          </a:p>
          <a:p>
            <a:pPr lvl="1">
              <a:buFont typeface="Arial" panose="020B0604020202020204" pitchFamily="34" charset="0"/>
              <a:buChar char="•"/>
            </a:pPr>
            <a:r>
              <a:rPr lang="it-IT"/>
              <a:t>their goals</a:t>
            </a:r>
          </a:p>
          <a:p>
            <a:pPr lvl="1">
              <a:buFont typeface="Arial" panose="020B0604020202020204" pitchFamily="34" charset="0"/>
              <a:buChar char="•"/>
            </a:pPr>
            <a:r>
              <a:rPr lang="it-IT"/>
              <a:t>their underlying psychology</a:t>
            </a:r>
          </a:p>
          <a:p>
            <a:pPr lvl="1">
              <a:buFont typeface="Arial" panose="020B0604020202020204" pitchFamily="34" charset="0"/>
              <a:buChar char="•"/>
            </a:pPr>
            <a:r>
              <a:rPr lang="it-IT"/>
              <a:t>what they are trying to achieve</a:t>
            </a:r>
          </a:p>
          <a:p>
            <a:pPr lvl="1">
              <a:buFont typeface="Arial" panose="020B0604020202020204" pitchFamily="34" charset="0"/>
              <a:buChar char="•"/>
            </a:pPr>
            <a:endParaRPr lang="it-IT"/>
          </a:p>
          <a:p>
            <a:pPr>
              <a:buFont typeface="Arial" panose="020B0604020202020204" pitchFamily="34" charset="0"/>
              <a:buChar char="•"/>
            </a:pPr>
            <a:r>
              <a:rPr lang="it-IT"/>
              <a:t>Stereotypes defined by:</a:t>
            </a:r>
          </a:p>
          <a:p>
            <a:pPr lvl="1">
              <a:buFont typeface="Arial" panose="020B0604020202020204" pitchFamily="34" charset="0"/>
              <a:buChar char="•"/>
            </a:pPr>
            <a:r>
              <a:rPr lang="it-IT"/>
              <a:t>their behaviour</a:t>
            </a:r>
          </a:p>
          <a:p>
            <a:pPr lvl="1">
              <a:buFont typeface="Arial" panose="020B0604020202020204" pitchFamily="34" charset="0"/>
              <a:buChar char="•"/>
            </a:pPr>
            <a:r>
              <a:rPr lang="it-IT"/>
              <a:t>their emotions</a:t>
            </a:r>
          </a:p>
          <a:p>
            <a:pPr lvl="1">
              <a:buFont typeface="Arial" panose="020B0604020202020204" pitchFamily="34" charset="0"/>
              <a:buChar char="•"/>
            </a:pPr>
            <a:r>
              <a:rPr lang="it-IT"/>
              <a:t>how we connect to them</a:t>
            </a:r>
          </a:p>
        </p:txBody>
      </p:sp>
    </p:spTree>
    <p:extLst>
      <p:ext uri="{BB962C8B-B14F-4D97-AF65-F5344CB8AC3E}">
        <p14:creationId xmlns:p14="http://schemas.microsoft.com/office/powerpoint/2010/main" val="3126463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Understanding your user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r>
              <a:rPr lang="en-IE" dirty="0"/>
              <a:t>Stakeholder interviews:</a:t>
            </a:r>
          </a:p>
          <a:p>
            <a:pPr lvl="1"/>
            <a:endParaRPr lang="en-IE" dirty="0"/>
          </a:p>
          <a:p>
            <a:pPr lvl="1"/>
            <a:r>
              <a:rPr lang="en-IE" dirty="0"/>
              <a:t>Stakeholders are key members of the organization commissioning the design work.</a:t>
            </a:r>
          </a:p>
          <a:p>
            <a:pPr lvl="1"/>
            <a:endParaRPr lang="en-IE" dirty="0"/>
          </a:p>
          <a:p>
            <a:pPr lvl="1"/>
            <a:r>
              <a:rPr lang="en-IE" dirty="0"/>
              <a:t>Typically include executives, managers, and representative contributors from development, sales, product management, marketing, customer support, design, and usability. </a:t>
            </a:r>
          </a:p>
          <a:p>
            <a:pPr lvl="1"/>
            <a:endParaRPr lang="en-IE" dirty="0"/>
          </a:p>
          <a:p>
            <a:pPr lvl="1"/>
            <a:r>
              <a:rPr lang="en-IE" dirty="0"/>
              <a:t>To find out:</a:t>
            </a:r>
          </a:p>
          <a:p>
            <a:pPr lvl="2"/>
            <a:r>
              <a:rPr lang="en-IE" dirty="0"/>
              <a:t>Preliminary product vision</a:t>
            </a:r>
          </a:p>
          <a:p>
            <a:pPr lvl="2"/>
            <a:r>
              <a:rPr lang="en-IE" dirty="0"/>
              <a:t>Budget and schedule</a:t>
            </a:r>
          </a:p>
          <a:p>
            <a:pPr lvl="2"/>
            <a:r>
              <a:rPr lang="en-IE" dirty="0"/>
              <a:t>Technical constraints and opportunities</a:t>
            </a:r>
          </a:p>
          <a:p>
            <a:pPr lvl="2"/>
            <a:r>
              <a:rPr lang="en-IE" dirty="0"/>
              <a:t>Business drivers</a:t>
            </a:r>
          </a:p>
          <a:p>
            <a:pPr lvl="2"/>
            <a:r>
              <a:rPr lang="en-IE" dirty="0"/>
              <a:t>Stakeholders’ perceptions of the user</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4</a:t>
            </a:fld>
            <a:endParaRPr lang="en-GB">
              <a:solidFill>
                <a:schemeClr val="tx2"/>
              </a:solidFill>
            </a:endParaRPr>
          </a:p>
        </p:txBody>
      </p:sp>
    </p:spTree>
    <p:extLst>
      <p:ext uri="{BB962C8B-B14F-4D97-AF65-F5344CB8AC3E}">
        <p14:creationId xmlns:p14="http://schemas.microsoft.com/office/powerpoint/2010/main" val="211582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10;&#10;Descrizione generata automaticamente">
            <a:extLst>
              <a:ext uri="{FF2B5EF4-FFF2-40B4-BE49-F238E27FC236}">
                <a16:creationId xmlns:a16="http://schemas.microsoft.com/office/drawing/2014/main" id="{A790F2F5-E4A0-480E-8DD5-81540A4D138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33"/>
          <a:stretch/>
        </p:blipFill>
        <p:spPr>
          <a:xfrm>
            <a:off x="840038" y="0"/>
            <a:ext cx="5863588" cy="6793992"/>
          </a:xfrm>
          <a:prstGeom prst="rect">
            <a:avLst/>
          </a:prstGeom>
        </p:spPr>
      </p:pic>
      <p:sp>
        <p:nvSpPr>
          <p:cNvPr id="18" name="Rectangle 17">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CA53B70C-D534-4ED6-994D-E6C8049DA143}"/>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Formalising goals</a:t>
            </a:r>
          </a:p>
        </p:txBody>
      </p:sp>
      <p:sp>
        <p:nvSpPr>
          <p:cNvPr id="20" name="Rectangle 19">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476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53B70C-D534-4ED6-994D-E6C8049DA143}"/>
              </a:ext>
            </a:extLst>
          </p:cNvPr>
          <p:cNvSpPr>
            <a:spLocks noGrp="1"/>
          </p:cNvSpPr>
          <p:nvPr>
            <p:ph type="title"/>
          </p:nvPr>
        </p:nvSpPr>
        <p:spPr/>
        <p:txBody>
          <a:bodyPr/>
          <a:lstStyle/>
          <a:p>
            <a:r>
              <a:rPr lang="it-IT"/>
              <a:t>Formalising goals</a:t>
            </a:r>
          </a:p>
        </p:txBody>
      </p:sp>
      <p:sp>
        <p:nvSpPr>
          <p:cNvPr id="3" name="Segnaposto contenuto 2">
            <a:extLst>
              <a:ext uri="{FF2B5EF4-FFF2-40B4-BE49-F238E27FC236}">
                <a16:creationId xmlns:a16="http://schemas.microsoft.com/office/drawing/2014/main" id="{D9A1830C-86F5-4B66-AD86-CB4BC10D5160}"/>
              </a:ext>
            </a:extLst>
          </p:cNvPr>
          <p:cNvSpPr>
            <a:spLocks noGrp="1"/>
          </p:cNvSpPr>
          <p:nvPr>
            <p:ph idx="1"/>
          </p:nvPr>
        </p:nvSpPr>
        <p:spPr/>
        <p:txBody>
          <a:bodyPr/>
          <a:lstStyle/>
          <a:p>
            <a:r>
              <a:rPr lang="it-IT"/>
              <a:t>Imagine a user that uses a product when </a:t>
            </a:r>
            <a:r>
              <a:rPr lang="it-IT" i="1"/>
              <a:t>curious </a:t>
            </a:r>
            <a:r>
              <a:rPr lang="it-IT"/>
              <a:t>about something</a:t>
            </a:r>
          </a:p>
          <a:p>
            <a:r>
              <a:rPr lang="it-IT"/>
              <a:t>From a psychological point of view, curiosity </a:t>
            </a:r>
            <a:r>
              <a:rPr lang="en-US"/>
              <a:t>reflects the desire to close inherently unpleasant </a:t>
            </a:r>
            <a:r>
              <a:rPr lang="en-US" i="1"/>
              <a:t>information gaps</a:t>
            </a:r>
          </a:p>
          <a:p>
            <a:r>
              <a:rPr lang="en-US"/>
              <a:t>This desire, however, depends on the </a:t>
            </a:r>
            <a:r>
              <a:rPr lang="en-US" i="1"/>
              <a:t>perceived likelihood</a:t>
            </a:r>
            <a:r>
              <a:rPr lang="en-US"/>
              <a:t> that the gap will be closed by accessing information</a:t>
            </a:r>
          </a:p>
          <a:p>
            <a:r>
              <a:rPr lang="en-US"/>
              <a:t>The amount of pre-existing knowledge in a particular domain may impact on the perceived likelihood of closure</a:t>
            </a:r>
          </a:p>
          <a:p>
            <a:r>
              <a:rPr lang="en-US"/>
              <a:t>This implies that curiosity may arise not only by increasing the amount of information available, but also by reducing the </a:t>
            </a:r>
            <a:r>
              <a:rPr lang="en-US" i="1"/>
              <a:t>perceived</a:t>
            </a:r>
            <a:r>
              <a:rPr lang="en-US"/>
              <a:t> size of the domain</a:t>
            </a:r>
            <a:endParaRPr lang="it-IT" i="1"/>
          </a:p>
        </p:txBody>
      </p:sp>
    </p:spTree>
    <p:extLst>
      <p:ext uri="{BB962C8B-B14F-4D97-AF65-F5344CB8AC3E}">
        <p14:creationId xmlns:p14="http://schemas.microsoft.com/office/powerpoint/2010/main" val="212042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Understanding your user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r>
              <a:rPr lang="en-IE" dirty="0"/>
              <a:t>Subject matter expert (SME) interviews</a:t>
            </a:r>
          </a:p>
          <a:p>
            <a:pPr lvl="1"/>
            <a:endParaRPr lang="en-IE" dirty="0"/>
          </a:p>
          <a:p>
            <a:pPr lvl="1"/>
            <a:r>
              <a:rPr lang="en-IE" dirty="0"/>
              <a:t>Similar to stakeholders, SMEs can provide valuable perspectives on a product and its users</a:t>
            </a:r>
          </a:p>
          <a:p>
            <a:pPr lvl="1"/>
            <a:endParaRPr lang="en-IE" dirty="0"/>
          </a:p>
          <a:p>
            <a:pPr lvl="1"/>
            <a:r>
              <a:rPr lang="en-IE" dirty="0"/>
              <a:t>However designers should be careful to recognize that SMEs represent a somewhat skewed perspective.</a:t>
            </a:r>
          </a:p>
          <a:p>
            <a:pPr lvl="2"/>
            <a:r>
              <a:rPr lang="en-IE" dirty="0"/>
              <a:t>often expert users. </a:t>
            </a:r>
          </a:p>
          <a:p>
            <a:pPr lvl="2"/>
            <a:r>
              <a:rPr lang="en-IE" dirty="0"/>
              <a:t>knowledgeable, but they aren’t designers</a:t>
            </a:r>
          </a:p>
          <a:p>
            <a:pPr lvl="2"/>
            <a:r>
              <a:rPr lang="en-IE" dirty="0"/>
              <a:t>necessary in complex or specialized domains. </a:t>
            </a:r>
          </a:p>
          <a:p>
            <a:pPr lvl="1"/>
            <a:endParaRPr lang="en-IE" dirty="0"/>
          </a:p>
          <a:p>
            <a:pPr lvl="1"/>
            <a:r>
              <a:rPr lang="en-IE" dirty="0"/>
              <a:t>You will want access to SMEs throughout the design process.</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5</a:t>
            </a:fld>
            <a:endParaRPr lang="en-GB">
              <a:solidFill>
                <a:schemeClr val="tx2"/>
              </a:solidFill>
            </a:endParaRPr>
          </a:p>
        </p:txBody>
      </p:sp>
    </p:spTree>
    <p:extLst>
      <p:ext uri="{BB962C8B-B14F-4D97-AF65-F5344CB8AC3E}">
        <p14:creationId xmlns:p14="http://schemas.microsoft.com/office/powerpoint/2010/main" val="2807345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Understanding your user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r>
              <a:rPr lang="en-IE" dirty="0"/>
              <a:t>Customer interviews</a:t>
            </a:r>
          </a:p>
          <a:p>
            <a:pPr lvl="1"/>
            <a:r>
              <a:rPr lang="en-IE" dirty="0"/>
              <a:t>Don’t confuse users with customers</a:t>
            </a:r>
          </a:p>
          <a:p>
            <a:pPr lvl="1"/>
            <a:endParaRPr lang="en-IE" dirty="0"/>
          </a:p>
          <a:p>
            <a:pPr lvl="1"/>
            <a:r>
              <a:rPr lang="en-IE" dirty="0"/>
              <a:t>Important to understand customers and satisfy their goals in order to make a product </a:t>
            </a:r>
            <a:r>
              <a:rPr lang="en-IE" i="1" dirty="0"/>
              <a:t>viable</a:t>
            </a:r>
            <a:r>
              <a:rPr lang="en-IE" dirty="0"/>
              <a:t>. </a:t>
            </a:r>
          </a:p>
          <a:p>
            <a:pPr lvl="1"/>
            <a:endParaRPr lang="en-IE" dirty="0"/>
          </a:p>
          <a:p>
            <a:pPr lvl="1"/>
            <a:r>
              <a:rPr lang="en-IE" dirty="0"/>
              <a:t>Also important to realize that customers seldom actually use the product themselves, and when they do, they use it quite differently from the way their users do. </a:t>
            </a:r>
          </a:p>
          <a:p>
            <a:endParaRPr lang="en-IE" dirty="0"/>
          </a:p>
          <a:p>
            <a:pPr lvl="1"/>
            <a:endParaRPr lang="en-IE" dirty="0"/>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6</a:t>
            </a:fld>
            <a:endParaRPr lang="en-GB">
              <a:solidFill>
                <a:schemeClr val="tx2"/>
              </a:solidFill>
            </a:endParaRPr>
          </a:p>
        </p:txBody>
      </p:sp>
    </p:spTree>
    <p:extLst>
      <p:ext uri="{BB962C8B-B14F-4D97-AF65-F5344CB8AC3E}">
        <p14:creationId xmlns:p14="http://schemas.microsoft.com/office/powerpoint/2010/main" val="1338740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Understanding your user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pPr lvl="1"/>
            <a:r>
              <a:rPr lang="en-IE" dirty="0"/>
              <a:t>When interviewing customers, you will want to understand:</a:t>
            </a:r>
          </a:p>
          <a:p>
            <a:pPr lvl="2"/>
            <a:r>
              <a:rPr lang="en-IE"/>
              <a:t>Their goals in purchasing the product </a:t>
            </a:r>
          </a:p>
          <a:p>
            <a:pPr lvl="2"/>
            <a:r>
              <a:rPr lang="en-IE"/>
              <a:t>Their frustrations with current solutions </a:t>
            </a:r>
          </a:p>
          <a:p>
            <a:pPr lvl="2"/>
            <a:r>
              <a:rPr lang="en-IE"/>
              <a:t>Their decision process for purchasing a product of the type you’re designing </a:t>
            </a:r>
          </a:p>
          <a:p>
            <a:pPr lvl="2"/>
            <a:r>
              <a:rPr lang="en-IE"/>
              <a:t>Their role in installation, maintenance, and management of the product </a:t>
            </a:r>
          </a:p>
          <a:p>
            <a:pPr lvl="2"/>
            <a:r>
              <a:rPr lang="en-IE"/>
              <a:t>Domain-related issues and vocabulary</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7</a:t>
            </a:fld>
            <a:endParaRPr lang="en-GB">
              <a:solidFill>
                <a:schemeClr val="tx2"/>
              </a:solidFill>
            </a:endParaRPr>
          </a:p>
        </p:txBody>
      </p:sp>
    </p:spTree>
    <p:extLst>
      <p:ext uri="{BB962C8B-B14F-4D97-AF65-F5344CB8AC3E}">
        <p14:creationId xmlns:p14="http://schemas.microsoft.com/office/powerpoint/2010/main" val="18522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E" sz="3600">
                <a:solidFill>
                  <a:srgbClr val="FFFFFF"/>
                </a:solidFill>
              </a:rPr>
              <a:t>Understanding your user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quarter" idx="1"/>
          </p:nvPr>
        </p:nvSpPr>
        <p:spPr>
          <a:xfrm>
            <a:off x="4742016" y="605896"/>
            <a:ext cx="6413663" cy="5646208"/>
          </a:xfrm>
        </p:spPr>
        <p:txBody>
          <a:bodyPr anchor="ctr">
            <a:normAutofit/>
          </a:bodyPr>
          <a:lstStyle/>
          <a:p>
            <a:r>
              <a:rPr lang="en-IE" dirty="0"/>
              <a:t>User Interviews</a:t>
            </a:r>
          </a:p>
          <a:p>
            <a:pPr lvl="1"/>
            <a:r>
              <a:rPr lang="en-IE" dirty="0"/>
              <a:t>The main focus of the design effort</a:t>
            </a:r>
          </a:p>
          <a:p>
            <a:pPr lvl="1"/>
            <a:endParaRPr lang="en-IE" dirty="0"/>
          </a:p>
          <a:p>
            <a:pPr lvl="1"/>
            <a:r>
              <a:rPr lang="en-IE" dirty="0"/>
              <a:t>Information we are interested in learning from users includes:</a:t>
            </a:r>
          </a:p>
          <a:p>
            <a:pPr lvl="2"/>
            <a:r>
              <a:rPr lang="en-IE" dirty="0"/>
              <a:t>When, why, and how </a:t>
            </a:r>
            <a:r>
              <a:rPr lang="en-IE"/>
              <a:t>the product </a:t>
            </a:r>
            <a:r>
              <a:rPr lang="en-IE" dirty="0"/>
              <a:t>is or will be used</a:t>
            </a:r>
          </a:p>
          <a:p>
            <a:pPr lvl="2"/>
            <a:r>
              <a:rPr lang="en-IE" dirty="0"/>
              <a:t>Domain knowledge from a user perspective: What do users need to know to achieve their goals?</a:t>
            </a:r>
          </a:p>
          <a:p>
            <a:pPr lvl="2"/>
            <a:r>
              <a:rPr lang="en-IE" dirty="0"/>
              <a:t>Goals and motivations for using </a:t>
            </a:r>
            <a:r>
              <a:rPr lang="en-IE"/>
              <a:t>the product</a:t>
            </a:r>
            <a:endParaRPr lang="en-IE" dirty="0"/>
          </a:p>
          <a:p>
            <a:pPr lvl="2"/>
            <a:r>
              <a:rPr lang="en-IE" dirty="0"/>
              <a:t>Mental model: how users think about their jobs and activities, as well as what expectations users have about the product </a:t>
            </a:r>
          </a:p>
          <a:p>
            <a:pPr lvl="2"/>
            <a:r>
              <a:rPr lang="en-IE" dirty="0"/>
              <a:t>Problems and frustrations with current products (or an analogous system if no current product exists)</a:t>
            </a:r>
          </a:p>
        </p:txBody>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8</a:t>
            </a:fld>
            <a:endParaRPr lang="en-GB">
              <a:solidFill>
                <a:schemeClr val="tx2"/>
              </a:solidFill>
            </a:endParaRPr>
          </a:p>
        </p:txBody>
      </p:sp>
    </p:spTree>
    <p:extLst>
      <p:ext uri="{BB962C8B-B14F-4D97-AF65-F5344CB8AC3E}">
        <p14:creationId xmlns:p14="http://schemas.microsoft.com/office/powerpoint/2010/main" val="224046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IE" sz="3600">
                <a:solidFill>
                  <a:srgbClr val="FFFFFF"/>
                </a:solidFill>
              </a:rPr>
              <a:t>Understanding your user</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a:xfrm>
            <a:off x="10123055" y="6459785"/>
            <a:ext cx="1089428" cy="365125"/>
          </a:xfrm>
        </p:spPr>
        <p:txBody>
          <a:bodyPr>
            <a:normAutofit/>
          </a:bodyPr>
          <a:lstStyle/>
          <a:p>
            <a:pPr>
              <a:spcAft>
                <a:spcPts val="600"/>
              </a:spcAft>
            </a:pPr>
            <a:fld id="{069A75E2-A706-4539-BB64-BB4ED074D81D}" type="slidenum">
              <a:rPr lang="en-GB">
                <a:solidFill>
                  <a:schemeClr val="tx2"/>
                </a:solidFill>
              </a:rPr>
              <a:pPr>
                <a:spcAft>
                  <a:spcPts val="600"/>
                </a:spcAft>
              </a:pPr>
              <a:t>9</a:t>
            </a:fld>
            <a:endParaRPr lang="en-GB">
              <a:solidFill>
                <a:schemeClr val="tx2"/>
              </a:solidFill>
            </a:endParaRPr>
          </a:p>
        </p:txBody>
      </p:sp>
      <p:graphicFrame>
        <p:nvGraphicFramePr>
          <p:cNvPr id="6" name="Content Placeholder 3">
            <a:extLst>
              <a:ext uri="{FF2B5EF4-FFF2-40B4-BE49-F238E27FC236}">
                <a16:creationId xmlns:a16="http://schemas.microsoft.com/office/drawing/2014/main" id="{7FCEBEB2-DAC9-4533-B829-46CD29402BF8}"/>
              </a:ext>
            </a:extLst>
          </p:cNvPr>
          <p:cNvGraphicFramePr>
            <a:graphicFrameLocks noGrp="1"/>
          </p:cNvGraphicFramePr>
          <p:nvPr>
            <p:ph sz="quarter" idx="1"/>
            <p:extLst>
              <p:ext uri="{D42A27DB-BD31-4B8C-83A1-F6EECF244321}">
                <p14:modId xmlns:p14="http://schemas.microsoft.com/office/powerpoint/2010/main" val="166286911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8510996"/>
      </p:ext>
    </p:extLst>
  </p:cSld>
  <p:clrMapOvr>
    <a:masterClrMapping/>
  </p:clrMapOvr>
</p:sld>
</file>

<file path=ppt/theme/theme1.xml><?xml version="1.0" encoding="utf-8"?>
<a:theme xmlns:a="http://schemas.openxmlformats.org/drawingml/2006/main" name="Retrospettivo">
  <a:themeElements>
    <a:clrScheme name="Retrospettivo">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4A4ABF4269B9B4DBD863524808C1B1E" ma:contentTypeVersion="8" ma:contentTypeDescription="Creare un nuovo documento." ma:contentTypeScope="" ma:versionID="787197315b34bfb7c112229a4102879b">
  <xsd:schema xmlns:xsd="http://www.w3.org/2001/XMLSchema" xmlns:xs="http://www.w3.org/2001/XMLSchema" xmlns:p="http://schemas.microsoft.com/office/2006/metadata/properties" xmlns:ns2="22f1f826-7d51-42e9-b54d-6b44c14cb695" targetNamespace="http://schemas.microsoft.com/office/2006/metadata/properties" ma:root="true" ma:fieldsID="44cc7f25ba1a93215f2f5dc30f01eec4" ns2:_="">
    <xsd:import namespace="22f1f826-7d51-42e9-b54d-6b44c14cb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f1f826-7d51-42e9-b54d-6b44c14cb6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057616-6A60-414C-8EEC-2D41FC975767}"/>
</file>

<file path=customXml/itemProps2.xml><?xml version="1.0" encoding="utf-8"?>
<ds:datastoreItem xmlns:ds="http://schemas.openxmlformats.org/officeDocument/2006/customXml" ds:itemID="{7DA9B9B7-3651-42AA-8D40-F22A0932654C}"/>
</file>

<file path=customXml/itemProps3.xml><?xml version="1.0" encoding="utf-8"?>
<ds:datastoreItem xmlns:ds="http://schemas.openxmlformats.org/officeDocument/2006/customXml" ds:itemID="{98D9EF82-3F89-41A3-A70A-020AF8D810F3}"/>
</file>

<file path=docProps/app.xml><?xml version="1.0" encoding="utf-8"?>
<Properties xmlns="http://schemas.openxmlformats.org/officeDocument/2006/extended-properties" xmlns:vt="http://schemas.openxmlformats.org/officeDocument/2006/docPropsVTypes">
  <TotalTime>0</TotalTime>
  <Words>2621</Words>
  <Application>Microsoft Office PowerPoint</Application>
  <PresentationFormat>Widescreen</PresentationFormat>
  <Paragraphs>262</Paragraphs>
  <Slides>41</Slides>
  <Notes>0</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1</vt:i4>
      </vt:variant>
      <vt:variant>
        <vt:lpstr>Titoli diapositive</vt:lpstr>
      </vt:variant>
      <vt:variant>
        <vt:i4>41</vt:i4>
      </vt:variant>
    </vt:vector>
  </HeadingPairs>
  <TitlesOfParts>
    <vt:vector size="46" baseType="lpstr">
      <vt:lpstr>Arial</vt:lpstr>
      <vt:lpstr>Calibri</vt:lpstr>
      <vt:lpstr>Calibri Light</vt:lpstr>
      <vt:lpstr>Retrospettivo</vt:lpstr>
      <vt:lpstr>Image</vt:lpstr>
      <vt:lpstr>Personas</vt:lpstr>
      <vt:lpstr>Theme of the day</vt:lpstr>
      <vt:lpstr>Understanding your user</vt:lpstr>
      <vt:lpstr>Understanding your user</vt:lpstr>
      <vt:lpstr>Understanding your user</vt:lpstr>
      <vt:lpstr>Understanding your user</vt:lpstr>
      <vt:lpstr>Understanding your user</vt:lpstr>
      <vt:lpstr>Understanding your user</vt:lpstr>
      <vt:lpstr>Understanding your user</vt:lpstr>
      <vt:lpstr>Target Audience - Personas</vt:lpstr>
      <vt:lpstr>Personas</vt:lpstr>
      <vt:lpstr>User goals</vt:lpstr>
      <vt:lpstr>Cannot satisfy everyone</vt:lpstr>
      <vt:lpstr>Personas are represented as individual people</vt:lpstr>
      <vt:lpstr>Personas are represented as individual people</vt:lpstr>
      <vt:lpstr>Personas are based on research</vt:lpstr>
      <vt:lpstr>Personas must have goals</vt:lpstr>
      <vt:lpstr>Constructing Personas</vt:lpstr>
      <vt:lpstr>Step 1: Identify behavioural variables</vt:lpstr>
      <vt:lpstr>Step 2: Map interview subjects to behavioural variables</vt:lpstr>
      <vt:lpstr>Step 3: Identify significant behaviour patterns</vt:lpstr>
      <vt:lpstr>Step 4: Synthesize characteristics and relevant goals</vt:lpstr>
      <vt:lpstr>Step 4: Synthesize characteristics and relevant goals</vt:lpstr>
      <vt:lpstr>Step 4: Synthesise characteristics and relevant goals</vt:lpstr>
      <vt:lpstr>Step 4: Synthesize characteristics and relevant goals</vt:lpstr>
      <vt:lpstr>Step 5: Check for completeness and redundancy</vt:lpstr>
      <vt:lpstr>Step 6: Expand description of attributes and behaviours</vt:lpstr>
      <vt:lpstr>Step 6: Expand description of attributes and behaviours</vt:lpstr>
      <vt:lpstr>Step 6: Expand description of attributes and behaviours</vt:lpstr>
      <vt:lpstr>Step 7: Designate persona types</vt:lpstr>
      <vt:lpstr>Step 7: Designate persona types</vt:lpstr>
      <vt:lpstr>Step 7: Designate persona types</vt:lpstr>
      <vt:lpstr>When rigorous personas aren’t possible: Provisional personas</vt:lpstr>
      <vt:lpstr>Provisional Personas</vt:lpstr>
      <vt:lpstr>Provisional Personas</vt:lpstr>
      <vt:lpstr>What Does A Persona Look Like?</vt:lpstr>
      <vt:lpstr>What Does A Persona Look Like?</vt:lpstr>
      <vt:lpstr>What Does A Persona Look Like?</vt:lpstr>
      <vt:lpstr>Archetypes and stereotypes</vt:lpstr>
      <vt:lpstr>Formalising goals</vt:lpstr>
      <vt:lpstr>Formalising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Personas</dc:title>
  <dc:creator>Antonio Origlia</dc:creator>
  <cp:lastModifiedBy>Antonio Origlia</cp:lastModifiedBy>
  <cp:revision>1</cp:revision>
  <dcterms:created xsi:type="dcterms:W3CDTF">2020-05-29T12:20:11Z</dcterms:created>
  <dcterms:modified xsi:type="dcterms:W3CDTF">2020-05-29T12:20:36Z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0x01010074A4ABF4269B9B4DBD863524808C1B1E</vt:lpwstr>
  </property>
</Properties>
</file>